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9" r:id="rId5"/>
  </p:sldMasterIdLst>
  <p:notesMasterIdLst>
    <p:notesMasterId r:id="rId32"/>
  </p:notesMasterIdLst>
  <p:sldIdLst>
    <p:sldId id="256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2" r:id="rId14"/>
    <p:sldId id="321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1" r:id="rId23"/>
    <p:sldId id="330" r:id="rId24"/>
    <p:sldId id="333" r:id="rId25"/>
    <p:sldId id="334" r:id="rId26"/>
    <p:sldId id="332" r:id="rId27"/>
    <p:sldId id="312" r:id="rId28"/>
    <p:sldId id="311" r:id="rId29"/>
    <p:sldId id="335" r:id="rId30"/>
    <p:sldId id="33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738FD-1BD9-49BD-A038-BD9CBF9558D1}" v="278" dt="2020-12-09T15:15:10.863"/>
    <p1510:client id="{0F58CBCF-01BF-420A-8279-0C1561C6C300}" v="5" dt="2020-11-22T14:02:01.124"/>
    <p1510:client id="{21F5C9B6-6A49-4484-8A38-5C95B010BD9B}" v="3" dt="2020-11-22T14:24:05.207"/>
    <p1510:client id="{28DE2B31-38CE-4FF3-9D5A-DF3B0D5762BA}" v="486" dt="2020-11-22T14:47:38.288"/>
    <p1510:client id="{32A71C64-9B77-4947-9517-FDE43FB031F1}" v="1001" dt="2020-11-22T14:43:26.457"/>
    <p1510:client id="{6E4CE718-20C7-4839-A247-5C967F1EE852}" v="1081" dt="2020-12-09T13:03:48.494"/>
    <p1510:client id="{70944097-E659-4CC4-8A40-FF65FDD160BF}" v="1" dt="2020-11-22T14:24:56.142"/>
    <p1510:client id="{7C953AB6-5150-4D12-A55D-AE78E3B585E2}" v="313" dt="2020-11-22T14:14:37.625"/>
    <p1510:client id="{9DEF4C8C-B112-4CEE-A46E-37A2C5BF476B}" v="30" dt="2020-11-09T09:17:12.429"/>
    <p1510:client id="{B772B2B1-CD06-4564-A562-B4818717F153}" v="6904" dt="2020-12-09T15:03:16.140"/>
    <p1510:client id="{BB08DF7D-6110-442E-8D51-7AFDAC8E62A6}" v="2" dt="2020-11-22T14:00:50.478"/>
    <p1510:client id="{C4E37B97-370C-48E2-9388-FB85B7D27591}" v="957" dt="2020-12-09T15:04:48.002"/>
    <p1510:client id="{C81C77C3-F6FB-44B8-AC69-6431DA4A7F89}" v="164" dt="2020-12-09T13:14:11.739"/>
    <p1510:client id="{CA5D2600-89A1-49DA-BA10-F2CB2DD79BB5}" v="6" dt="2020-11-22T14:20:02.853"/>
    <p1510:client id="{E4544150-4F2C-49C7-AECC-AA3452158140}" v="2" dt="2020-11-09T17:31:20.752"/>
    <p1510:client id="{F00B1FDC-065B-455D-9439-5AC012D73451}" v="67" dt="2020-11-22T14:03:54.081"/>
    <p1510:client id="{F7705DB7-B9E3-475B-88E6-A1CB58DEF4A2}" v="2" dt="2020-11-22T13:59:50.403"/>
    <p1510:client id="{F88899CC-C95F-4CFA-AD90-B1B175378600}" v="1802" dt="2020-12-09T14:00:23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LETSER  Tigran" userId="S::tigran.pletser@ulb.be::a407cba7-1f2d-4a75-b9bf-cecfd4631a56" providerId="AD" clId="Web-{C4E37B97-370C-48E2-9388-FB85B7D27591}"/>
    <pc:docChg chg="addSld modSld sldOrd">
      <pc:chgData name="PLETSER  Tigran" userId="S::tigran.pletser@ulb.be::a407cba7-1f2d-4a75-b9bf-cecfd4631a56" providerId="AD" clId="Web-{C4E37B97-370C-48E2-9388-FB85B7D27591}" dt="2020-12-09T15:04:47.955" v="952" actId="14100"/>
      <pc:docMkLst>
        <pc:docMk/>
      </pc:docMkLst>
      <pc:sldChg chg="modSp">
        <pc:chgData name="PLETSER  Tigran" userId="S::tigran.pletser@ulb.be::a407cba7-1f2d-4a75-b9bf-cecfd4631a56" providerId="AD" clId="Web-{C4E37B97-370C-48E2-9388-FB85B7D27591}" dt="2020-12-09T14:08:01.157" v="5" actId="1076"/>
        <pc:sldMkLst>
          <pc:docMk/>
          <pc:sldMk cId="4254065163" sldId="319"/>
        </pc:sldMkLst>
        <pc:spChg chg="mod">
          <ac:chgData name="PLETSER  Tigran" userId="S::tigran.pletser@ulb.be::a407cba7-1f2d-4a75-b9bf-cecfd4631a56" providerId="AD" clId="Web-{C4E37B97-370C-48E2-9388-FB85B7D27591}" dt="2020-12-09T14:07:48.501" v="4" actId="1076"/>
          <ac:spMkLst>
            <pc:docMk/>
            <pc:sldMk cId="4254065163" sldId="319"/>
            <ac:spMk id="9" creationId="{B4D243C4-5D17-4749-BBD9-088F97027E93}"/>
          </ac:spMkLst>
        </pc:spChg>
        <pc:picChg chg="mod">
          <ac:chgData name="PLETSER  Tigran" userId="S::tigran.pletser@ulb.be::a407cba7-1f2d-4a75-b9bf-cecfd4631a56" providerId="AD" clId="Web-{C4E37B97-370C-48E2-9388-FB85B7D27591}" dt="2020-12-09T14:07:42.954" v="3" actId="1076"/>
          <ac:picMkLst>
            <pc:docMk/>
            <pc:sldMk cId="4254065163" sldId="319"/>
            <ac:picMk id="10" creationId="{9217F5E3-CB1B-4808-B6A9-73242CBFC7C4}"/>
          </ac:picMkLst>
        </pc:picChg>
        <pc:picChg chg="mod">
          <ac:chgData name="PLETSER  Tigran" userId="S::tigran.pletser@ulb.be::a407cba7-1f2d-4a75-b9bf-cecfd4631a56" providerId="AD" clId="Web-{C4E37B97-370C-48E2-9388-FB85B7D27591}" dt="2020-12-09T14:08:01.157" v="5" actId="1076"/>
          <ac:picMkLst>
            <pc:docMk/>
            <pc:sldMk cId="4254065163" sldId="319"/>
            <ac:picMk id="11" creationId="{E03A3F33-D406-45D8-97D5-AF6890BF21FF}"/>
          </ac:picMkLst>
        </pc:picChg>
      </pc:sldChg>
      <pc:sldChg chg="modSp">
        <pc:chgData name="PLETSER  Tigran" userId="S::tigran.pletser@ulb.be::a407cba7-1f2d-4a75-b9bf-cecfd4631a56" providerId="AD" clId="Web-{C4E37B97-370C-48E2-9388-FB85B7D27591}" dt="2020-12-09T14:12:30.019" v="34" actId="20577"/>
        <pc:sldMkLst>
          <pc:docMk/>
          <pc:sldMk cId="3317341002" sldId="320"/>
        </pc:sldMkLst>
        <pc:spChg chg="mod">
          <ac:chgData name="PLETSER  Tigran" userId="S::tigran.pletser@ulb.be::a407cba7-1f2d-4a75-b9bf-cecfd4631a56" providerId="AD" clId="Web-{C4E37B97-370C-48E2-9388-FB85B7D27591}" dt="2020-12-09T14:10:34.893" v="11" actId="20577"/>
          <ac:spMkLst>
            <pc:docMk/>
            <pc:sldMk cId="3317341002" sldId="320"/>
            <ac:spMk id="4" creationId="{58FEBC15-74FD-4B40-AEB8-2B8C5CE7F3CE}"/>
          </ac:spMkLst>
        </pc:spChg>
        <pc:spChg chg="mod">
          <ac:chgData name="PLETSER  Tigran" userId="S::tigran.pletser@ulb.be::a407cba7-1f2d-4a75-b9bf-cecfd4631a56" providerId="AD" clId="Web-{C4E37B97-370C-48E2-9388-FB85B7D27591}" dt="2020-12-09T14:11:25.581" v="13" actId="20577"/>
          <ac:spMkLst>
            <pc:docMk/>
            <pc:sldMk cId="3317341002" sldId="320"/>
            <ac:spMk id="9" creationId="{89254A3D-733B-49BF-B0E9-DB043A01E847}"/>
          </ac:spMkLst>
        </pc:spChg>
        <pc:spChg chg="mod">
          <ac:chgData name="PLETSER  Tigran" userId="S::tigran.pletser@ulb.be::a407cba7-1f2d-4a75-b9bf-cecfd4631a56" providerId="AD" clId="Web-{C4E37B97-370C-48E2-9388-FB85B7D27591}" dt="2020-12-09T14:12:30.019" v="34" actId="20577"/>
          <ac:spMkLst>
            <pc:docMk/>
            <pc:sldMk cId="3317341002" sldId="320"/>
            <ac:spMk id="12" creationId="{38D6844F-0B6A-4FB8-86F5-C221606CF4C6}"/>
          </ac:spMkLst>
        </pc:spChg>
        <pc:picChg chg="mod">
          <ac:chgData name="PLETSER  Tigran" userId="S::tigran.pletser@ulb.be::a407cba7-1f2d-4a75-b9bf-cecfd4631a56" providerId="AD" clId="Web-{C4E37B97-370C-48E2-9388-FB85B7D27591}" dt="2020-12-09T14:09:08.470" v="6" actId="1076"/>
          <ac:picMkLst>
            <pc:docMk/>
            <pc:sldMk cId="3317341002" sldId="320"/>
            <ac:picMk id="8" creationId="{C5A7D5F7-09B7-4E91-8BF8-574471C2D3D0}"/>
          </ac:picMkLst>
        </pc:picChg>
      </pc:sldChg>
      <pc:sldChg chg="modSp">
        <pc:chgData name="PLETSER  Tigran" userId="S::tigran.pletser@ulb.be::a407cba7-1f2d-4a75-b9bf-cecfd4631a56" providerId="AD" clId="Web-{C4E37B97-370C-48E2-9388-FB85B7D27591}" dt="2020-12-09T15:04:47.955" v="952" actId="14100"/>
        <pc:sldMkLst>
          <pc:docMk/>
          <pc:sldMk cId="1130035240" sldId="322"/>
        </pc:sldMkLst>
        <pc:picChg chg="mod">
          <ac:chgData name="PLETSER  Tigran" userId="S::tigran.pletser@ulb.be::a407cba7-1f2d-4a75-b9bf-cecfd4631a56" providerId="AD" clId="Web-{C4E37B97-370C-48E2-9388-FB85B7D27591}" dt="2020-12-09T15:04:47.955" v="952" actId="14100"/>
          <ac:picMkLst>
            <pc:docMk/>
            <pc:sldMk cId="1130035240" sldId="322"/>
            <ac:picMk id="21" creationId="{73C947E5-311B-40CD-8BCE-73349CAD929B}"/>
          </ac:picMkLst>
        </pc:picChg>
      </pc:sldChg>
      <pc:sldChg chg="addSp delSp modSp add ord replId">
        <pc:chgData name="PLETSER  Tigran" userId="S::tigran.pletser@ulb.be::a407cba7-1f2d-4a75-b9bf-cecfd4631a56" providerId="AD" clId="Web-{C4E37B97-370C-48E2-9388-FB85B7D27591}" dt="2020-12-09T14:55:45.340" v="948" actId="1076"/>
        <pc:sldMkLst>
          <pc:docMk/>
          <pc:sldMk cId="1049039712" sldId="330"/>
        </pc:sldMkLst>
        <pc:spChg chg="mod">
          <ac:chgData name="PLETSER  Tigran" userId="S::tigran.pletser@ulb.be::a407cba7-1f2d-4a75-b9bf-cecfd4631a56" providerId="AD" clId="Web-{C4E37B97-370C-48E2-9388-FB85B7D27591}" dt="2020-12-09T14:30:31.261" v="79" actId="20577"/>
          <ac:spMkLst>
            <pc:docMk/>
            <pc:sldMk cId="1049039712" sldId="330"/>
            <ac:spMk id="2" creationId="{10B5E43C-7A91-4387-82FA-8BAE34CA79FA}"/>
          </ac:spMkLst>
        </pc:spChg>
        <pc:spChg chg="mod">
          <ac:chgData name="PLETSER  Tigran" userId="S::tigran.pletser@ulb.be::a407cba7-1f2d-4a75-b9bf-cecfd4631a56" providerId="AD" clId="Web-{C4E37B97-370C-48E2-9388-FB85B7D27591}" dt="2020-12-09T14:33:25.810" v="304" actId="14100"/>
          <ac:spMkLst>
            <pc:docMk/>
            <pc:sldMk cId="1049039712" sldId="330"/>
            <ac:spMk id="4" creationId="{82672902-5B72-41F1-B0FA-9C66DECCBD09}"/>
          </ac:spMkLst>
        </pc:spChg>
        <pc:spChg chg="add mod">
          <ac:chgData name="PLETSER  Tigran" userId="S::tigran.pletser@ulb.be::a407cba7-1f2d-4a75-b9bf-cecfd4631a56" providerId="AD" clId="Web-{C4E37B97-370C-48E2-9388-FB85B7D27591}" dt="2020-12-09T14:55:41.918" v="947" actId="1076"/>
          <ac:spMkLst>
            <pc:docMk/>
            <pc:sldMk cId="1049039712" sldId="330"/>
            <ac:spMk id="9" creationId="{45096869-3077-479F-8ABB-A602D8298332}"/>
          </ac:spMkLst>
        </pc:spChg>
        <pc:spChg chg="add mod">
          <ac:chgData name="PLETSER  Tigran" userId="S::tigran.pletser@ulb.be::a407cba7-1f2d-4a75-b9bf-cecfd4631a56" providerId="AD" clId="Web-{C4E37B97-370C-48E2-9388-FB85B7D27591}" dt="2020-12-09T14:55:30.152" v="943" actId="20577"/>
          <ac:spMkLst>
            <pc:docMk/>
            <pc:sldMk cId="1049039712" sldId="330"/>
            <ac:spMk id="11" creationId="{9347E48B-5E6E-441B-BB41-365A6CA9226E}"/>
          </ac:spMkLst>
        </pc:spChg>
        <pc:picChg chg="add mod">
          <ac:chgData name="PLETSER  Tigran" userId="S::tigran.pletser@ulb.be::a407cba7-1f2d-4a75-b9bf-cecfd4631a56" providerId="AD" clId="Web-{C4E37B97-370C-48E2-9388-FB85B7D27591}" dt="2020-12-09T14:37:56.172" v="534" actId="1076"/>
          <ac:picMkLst>
            <pc:docMk/>
            <pc:sldMk cId="1049039712" sldId="330"/>
            <ac:picMk id="6" creationId="{636EC5E4-E476-4345-9E78-DF32909A7365}"/>
          </ac:picMkLst>
        </pc:picChg>
        <pc:picChg chg="add mod">
          <ac:chgData name="PLETSER  Tigran" userId="S::tigran.pletser@ulb.be::a407cba7-1f2d-4a75-b9bf-cecfd4631a56" providerId="AD" clId="Web-{C4E37B97-370C-48E2-9388-FB85B7D27591}" dt="2020-12-09T14:55:45.340" v="948" actId="1076"/>
          <ac:picMkLst>
            <pc:docMk/>
            <pc:sldMk cId="1049039712" sldId="330"/>
            <ac:picMk id="7" creationId="{21AD9534-AE54-4929-B9D3-5682B59A9864}"/>
          </ac:picMkLst>
        </pc:picChg>
        <pc:picChg chg="add del mod">
          <ac:chgData name="PLETSER  Tigran" userId="S::tigran.pletser@ulb.be::a407cba7-1f2d-4a75-b9bf-cecfd4631a56" providerId="AD" clId="Web-{C4E37B97-370C-48E2-9388-FB85B7D27591}" dt="2020-12-09T14:34:27.951" v="309"/>
          <ac:picMkLst>
            <pc:docMk/>
            <pc:sldMk cId="1049039712" sldId="330"/>
            <ac:picMk id="8" creationId="{9CF47B90-BD5A-42BA-83B3-05A8FE272266}"/>
          </ac:picMkLst>
        </pc:picChg>
        <pc:picChg chg="add mod">
          <ac:chgData name="PLETSER  Tigran" userId="S::tigran.pletser@ulb.be::a407cba7-1f2d-4a75-b9bf-cecfd4631a56" providerId="AD" clId="Web-{C4E37B97-370C-48E2-9388-FB85B7D27591}" dt="2020-12-09T14:38:08.579" v="536" actId="1076"/>
          <ac:picMkLst>
            <pc:docMk/>
            <pc:sldMk cId="1049039712" sldId="330"/>
            <ac:picMk id="10" creationId="{7EA664C0-0FEF-419A-BC08-67E496C215F8}"/>
          </ac:picMkLst>
        </pc:picChg>
      </pc:sldChg>
      <pc:sldChg chg="addSp delSp modSp add mod replId modShow">
        <pc:chgData name="PLETSER  Tigran" userId="S::tigran.pletser@ulb.be::a407cba7-1f2d-4a75-b9bf-cecfd4631a56" providerId="AD" clId="Web-{C4E37B97-370C-48E2-9388-FB85B7D27591}" dt="2020-12-09T14:46:25.318" v="922"/>
        <pc:sldMkLst>
          <pc:docMk/>
          <pc:sldMk cId="2928963692" sldId="332"/>
        </pc:sldMkLst>
        <pc:spChg chg="mod">
          <ac:chgData name="PLETSER  Tigran" userId="S::tigran.pletser@ulb.be::a407cba7-1f2d-4a75-b9bf-cecfd4631a56" providerId="AD" clId="Web-{C4E37B97-370C-48E2-9388-FB85B7D27591}" dt="2020-12-09T14:39:02.689" v="546" actId="20577"/>
          <ac:spMkLst>
            <pc:docMk/>
            <pc:sldMk cId="2928963692" sldId="332"/>
            <ac:spMk id="2" creationId="{10B5E43C-7A91-4387-82FA-8BAE34CA79FA}"/>
          </ac:spMkLst>
        </pc:spChg>
        <pc:spChg chg="mod">
          <ac:chgData name="PLETSER  Tigran" userId="S::tigran.pletser@ulb.be::a407cba7-1f2d-4a75-b9bf-cecfd4631a56" providerId="AD" clId="Web-{C4E37B97-370C-48E2-9388-FB85B7D27591}" dt="2020-12-09T14:45:20.099" v="920" actId="1076"/>
          <ac:spMkLst>
            <pc:docMk/>
            <pc:sldMk cId="2928963692" sldId="332"/>
            <ac:spMk id="4" creationId="{82672902-5B72-41F1-B0FA-9C66DECCBD09}"/>
          </ac:spMkLst>
        </pc:spChg>
        <pc:spChg chg="del">
          <ac:chgData name="PLETSER  Tigran" userId="S::tigran.pletser@ulb.be::a407cba7-1f2d-4a75-b9bf-cecfd4631a56" providerId="AD" clId="Web-{C4E37B97-370C-48E2-9388-FB85B7D27591}" dt="2020-12-09T14:39:54.158" v="562"/>
          <ac:spMkLst>
            <pc:docMk/>
            <pc:sldMk cId="2928963692" sldId="332"/>
            <ac:spMk id="9" creationId="{45096869-3077-479F-8ABB-A602D8298332}"/>
          </ac:spMkLst>
        </pc:spChg>
        <pc:spChg chg="del">
          <ac:chgData name="PLETSER  Tigran" userId="S::tigran.pletser@ulb.be::a407cba7-1f2d-4a75-b9bf-cecfd4631a56" providerId="AD" clId="Web-{C4E37B97-370C-48E2-9388-FB85B7D27591}" dt="2020-12-09T14:39:45.830" v="554"/>
          <ac:spMkLst>
            <pc:docMk/>
            <pc:sldMk cId="2928963692" sldId="332"/>
            <ac:spMk id="11" creationId="{9347E48B-5E6E-441B-BB41-365A6CA9226E}"/>
          </ac:spMkLst>
        </pc:spChg>
        <pc:picChg chg="add mod">
          <ac:chgData name="PLETSER  Tigran" userId="S::tigran.pletser@ulb.be::a407cba7-1f2d-4a75-b9bf-cecfd4631a56" providerId="AD" clId="Web-{C4E37B97-370C-48E2-9388-FB85B7D27591}" dt="2020-12-09T14:45:15.411" v="919" actId="1076"/>
          <ac:picMkLst>
            <pc:docMk/>
            <pc:sldMk cId="2928963692" sldId="332"/>
            <ac:picMk id="5" creationId="{11956B2F-261C-4524-8C52-5ADBC71E4CE7}"/>
          </ac:picMkLst>
        </pc:picChg>
        <pc:picChg chg="del">
          <ac:chgData name="PLETSER  Tigran" userId="S::tigran.pletser@ulb.be::a407cba7-1f2d-4a75-b9bf-cecfd4631a56" providerId="AD" clId="Web-{C4E37B97-370C-48E2-9388-FB85B7D27591}" dt="2020-12-09T14:39:41.720" v="553"/>
          <ac:picMkLst>
            <pc:docMk/>
            <pc:sldMk cId="2928963692" sldId="332"/>
            <ac:picMk id="6" creationId="{636EC5E4-E476-4345-9E78-DF32909A7365}"/>
          </ac:picMkLst>
        </pc:picChg>
        <pc:picChg chg="del">
          <ac:chgData name="PLETSER  Tigran" userId="S::tigran.pletser@ulb.be::a407cba7-1f2d-4a75-b9bf-cecfd4631a56" providerId="AD" clId="Web-{C4E37B97-370C-48E2-9388-FB85B7D27591}" dt="2020-12-09T14:39:51.970" v="561"/>
          <ac:picMkLst>
            <pc:docMk/>
            <pc:sldMk cId="2928963692" sldId="332"/>
            <ac:picMk id="7" creationId="{21AD9534-AE54-4929-B9D3-5682B59A9864}"/>
          </ac:picMkLst>
        </pc:picChg>
        <pc:picChg chg="del">
          <ac:chgData name="PLETSER  Tigran" userId="S::tigran.pletser@ulb.be::a407cba7-1f2d-4a75-b9bf-cecfd4631a56" providerId="AD" clId="Web-{C4E37B97-370C-48E2-9388-FB85B7D27591}" dt="2020-12-09T14:39:50.439" v="560"/>
          <ac:picMkLst>
            <pc:docMk/>
            <pc:sldMk cId="2928963692" sldId="332"/>
            <ac:picMk id="10" creationId="{7EA664C0-0FEF-419A-BC08-67E496C215F8}"/>
          </ac:picMkLst>
        </pc:picChg>
      </pc:sldChg>
    </pc:docChg>
  </pc:docChgLst>
  <pc:docChgLst>
    <pc:chgData name="VAN DELFT  Julien" userId="S::julien.van.delft@ulb.be::1764448b-530c-47f9-bf4d-fec7a2d49b98" providerId="AD" clId="Web-{E4544150-4F2C-49C7-AECC-AA3452158140}"/>
    <pc:docChg chg="modSld">
      <pc:chgData name="VAN DELFT  Julien" userId="S::julien.van.delft@ulb.be::1764448b-530c-47f9-bf4d-fec7a2d49b98" providerId="AD" clId="Web-{E4544150-4F2C-49C7-AECC-AA3452158140}" dt="2020-11-09T17:31:20.721" v="1" actId="1076"/>
      <pc:docMkLst>
        <pc:docMk/>
      </pc:docMkLst>
      <pc:sldChg chg="modSp">
        <pc:chgData name="VAN DELFT  Julien" userId="S::julien.van.delft@ulb.be::1764448b-530c-47f9-bf4d-fec7a2d49b98" providerId="AD" clId="Web-{E4544150-4F2C-49C7-AECC-AA3452158140}" dt="2020-11-09T17:31:20.721" v="1" actId="1076"/>
        <pc:sldMkLst>
          <pc:docMk/>
          <pc:sldMk cId="3810835239" sldId="316"/>
        </pc:sldMkLst>
        <pc:spChg chg="mod">
          <ac:chgData name="VAN DELFT  Julien" userId="S::julien.van.delft@ulb.be::1764448b-530c-47f9-bf4d-fec7a2d49b98" providerId="AD" clId="Web-{E4544150-4F2C-49C7-AECC-AA3452158140}" dt="2020-11-09T17:31:20.721" v="1" actId="1076"/>
          <ac:spMkLst>
            <pc:docMk/>
            <pc:sldMk cId="3810835239" sldId="316"/>
            <ac:spMk id="3" creationId="{7B9F84D3-72F7-45A6-9CA9-B06AA2FFD7BD}"/>
          </ac:spMkLst>
        </pc:spChg>
      </pc:sldChg>
    </pc:docChg>
  </pc:docChgLst>
  <pc:docChgLst>
    <pc:chgData name="PLETSER  Tigran" userId="S::tigran.pletser@ulb.be::a407cba7-1f2d-4a75-b9bf-cecfd4631a56" providerId="AD" clId="Web-{CA5D2600-89A1-49DA-BA10-F2CB2DD79BB5}"/>
    <pc:docChg chg="modSld">
      <pc:chgData name="PLETSER  Tigran" userId="S::tigran.pletser@ulb.be::a407cba7-1f2d-4a75-b9bf-cecfd4631a56" providerId="AD" clId="Web-{CA5D2600-89A1-49DA-BA10-F2CB2DD79BB5}" dt="2020-11-22T14:20:02.853" v="5" actId="14100"/>
      <pc:docMkLst>
        <pc:docMk/>
      </pc:docMkLst>
      <pc:sldChg chg="modSp">
        <pc:chgData name="PLETSER  Tigran" userId="S::tigran.pletser@ulb.be::a407cba7-1f2d-4a75-b9bf-cecfd4631a56" providerId="AD" clId="Web-{CA5D2600-89A1-49DA-BA10-F2CB2DD79BB5}" dt="2020-11-22T14:20:02.853" v="5" actId="14100"/>
        <pc:sldMkLst>
          <pc:docMk/>
          <pc:sldMk cId="3626326745" sldId="319"/>
        </pc:sldMkLst>
        <pc:graphicFrameChg chg="mod">
          <ac:chgData name="PLETSER  Tigran" userId="S::tigran.pletser@ulb.be::a407cba7-1f2d-4a75-b9bf-cecfd4631a56" providerId="AD" clId="Web-{CA5D2600-89A1-49DA-BA10-F2CB2DD79BB5}" dt="2020-11-22T14:19:28.993" v="0" actId="1076"/>
          <ac:graphicFrameMkLst>
            <pc:docMk/>
            <pc:sldMk cId="3626326745" sldId="319"/>
            <ac:graphicFrameMk id="6" creationId="{D65C7ADD-8B4B-44E2-AE18-936DCD5CE9B5}"/>
          </ac:graphicFrameMkLst>
        </pc:graphicFrameChg>
        <pc:cxnChg chg="mod">
          <ac:chgData name="PLETSER  Tigran" userId="S::tigran.pletser@ulb.be::a407cba7-1f2d-4a75-b9bf-cecfd4631a56" providerId="AD" clId="Web-{CA5D2600-89A1-49DA-BA10-F2CB2DD79BB5}" dt="2020-11-22T14:19:58.306" v="4" actId="14100"/>
          <ac:cxnSpMkLst>
            <pc:docMk/>
            <pc:sldMk cId="3626326745" sldId="319"/>
            <ac:cxnSpMk id="8" creationId="{583031D7-4B7C-44EF-BA76-1768568368F2}"/>
          </ac:cxnSpMkLst>
        </pc:cxnChg>
        <pc:cxnChg chg="mod">
          <ac:chgData name="PLETSER  Tigran" userId="S::tigran.pletser@ulb.be::a407cba7-1f2d-4a75-b9bf-cecfd4631a56" providerId="AD" clId="Web-{CA5D2600-89A1-49DA-BA10-F2CB2DD79BB5}" dt="2020-11-22T14:20:02.853" v="5" actId="14100"/>
          <ac:cxnSpMkLst>
            <pc:docMk/>
            <pc:sldMk cId="3626326745" sldId="319"/>
            <ac:cxnSpMk id="12" creationId="{C09E142D-3564-43A7-B662-E3F44043F145}"/>
          </ac:cxnSpMkLst>
        </pc:cxnChg>
        <pc:cxnChg chg="mod">
          <ac:chgData name="PLETSER  Tigran" userId="S::tigran.pletser@ulb.be::a407cba7-1f2d-4a75-b9bf-cecfd4631a56" providerId="AD" clId="Web-{CA5D2600-89A1-49DA-BA10-F2CB2DD79BB5}" dt="2020-11-22T14:19:41.400" v="1" actId="14100"/>
          <ac:cxnSpMkLst>
            <pc:docMk/>
            <pc:sldMk cId="3626326745" sldId="319"/>
            <ac:cxnSpMk id="22" creationId="{6FBAE250-F559-4B10-B9A4-C9875F519EBA}"/>
          </ac:cxnSpMkLst>
        </pc:cxnChg>
        <pc:cxnChg chg="mod">
          <ac:chgData name="PLETSER  Tigran" userId="S::tigran.pletser@ulb.be::a407cba7-1f2d-4a75-b9bf-cecfd4631a56" providerId="AD" clId="Web-{CA5D2600-89A1-49DA-BA10-F2CB2DD79BB5}" dt="2020-11-22T14:19:46.087" v="3" actId="14100"/>
          <ac:cxnSpMkLst>
            <pc:docMk/>
            <pc:sldMk cId="3626326745" sldId="319"/>
            <ac:cxnSpMk id="24" creationId="{B68BE791-89CB-46E2-9661-2F171CDC7ED5}"/>
          </ac:cxnSpMkLst>
        </pc:cxnChg>
      </pc:sldChg>
    </pc:docChg>
  </pc:docChgLst>
  <pc:docChgLst>
    <pc:chgData name="VAN DELFT  Julien" userId="S::julien.van.delft@ulb.be::1764448b-530c-47f9-bf4d-fec7a2d49b98" providerId="AD" clId="Web-{32A71C64-9B77-4947-9517-FDE43FB031F1}"/>
    <pc:docChg chg="modSld">
      <pc:chgData name="VAN DELFT  Julien" userId="S::julien.van.delft@ulb.be::1764448b-530c-47f9-bf4d-fec7a2d49b98" providerId="AD" clId="Web-{32A71C64-9B77-4947-9517-FDE43FB031F1}" dt="2020-11-22T14:43:26.457" v="606"/>
      <pc:docMkLst>
        <pc:docMk/>
      </pc:docMkLst>
      <pc:sldChg chg="modSp">
        <pc:chgData name="VAN DELFT  Julien" userId="S::julien.van.delft@ulb.be::1764448b-530c-47f9-bf4d-fec7a2d49b98" providerId="AD" clId="Web-{32A71C64-9B77-4947-9517-FDE43FB031F1}" dt="2020-11-22T14:43:26.457" v="606"/>
        <pc:sldMkLst>
          <pc:docMk/>
          <pc:sldMk cId="1574513688" sldId="320"/>
        </pc:sldMkLst>
        <pc:graphicFrameChg chg="mod modGraphic">
          <ac:chgData name="VAN DELFT  Julien" userId="S::julien.van.delft@ulb.be::1764448b-530c-47f9-bf4d-fec7a2d49b98" providerId="AD" clId="Web-{32A71C64-9B77-4947-9517-FDE43FB031F1}" dt="2020-11-22T14:43:26.457" v="606"/>
          <ac:graphicFrameMkLst>
            <pc:docMk/>
            <pc:sldMk cId="1574513688" sldId="320"/>
            <ac:graphicFrameMk id="11" creationId="{612450F7-00A9-48FA-B4D8-EF820028AEAD}"/>
          </ac:graphicFrameMkLst>
        </pc:graphicFrameChg>
      </pc:sldChg>
      <pc:sldChg chg="addSp modSp">
        <pc:chgData name="VAN DELFT  Julien" userId="S::julien.van.delft@ulb.be::1764448b-530c-47f9-bf4d-fec7a2d49b98" providerId="AD" clId="Web-{32A71C64-9B77-4947-9517-FDE43FB031F1}" dt="2020-11-22T14:36:47.609" v="590"/>
        <pc:sldMkLst>
          <pc:docMk/>
          <pc:sldMk cId="3333577677" sldId="323"/>
        </pc:sldMkLst>
        <pc:spChg chg="mod">
          <ac:chgData name="VAN DELFT  Julien" userId="S::julien.van.delft@ulb.be::1764448b-530c-47f9-bf4d-fec7a2d49b98" providerId="AD" clId="Web-{32A71C64-9B77-4947-9517-FDE43FB031F1}" dt="2020-11-22T14:35:14.280" v="567" actId="20577"/>
          <ac:spMkLst>
            <pc:docMk/>
            <pc:sldMk cId="3333577677" sldId="323"/>
            <ac:spMk id="2" creationId="{B8A5BDA4-7D9C-4ABF-85B7-5DEADCE3A948}"/>
          </ac:spMkLst>
        </pc:spChg>
        <pc:spChg chg="mod">
          <ac:chgData name="VAN DELFT  Julien" userId="S::julien.van.delft@ulb.be::1764448b-530c-47f9-bf4d-fec7a2d49b98" providerId="AD" clId="Web-{32A71C64-9B77-4947-9517-FDE43FB031F1}" dt="2020-11-22T14:26:00.322" v="8" actId="20577"/>
          <ac:spMkLst>
            <pc:docMk/>
            <pc:sldMk cId="3333577677" sldId="323"/>
            <ac:spMk id="3" creationId="{DC4839C5-CBC5-472D-921F-6A6A3C6B167D}"/>
          </ac:spMkLst>
        </pc:spChg>
        <pc:graphicFrameChg chg="add mod modGraphic">
          <ac:chgData name="VAN DELFT  Julien" userId="S::julien.van.delft@ulb.be::1764448b-530c-47f9-bf4d-fec7a2d49b98" providerId="AD" clId="Web-{32A71C64-9B77-4947-9517-FDE43FB031F1}" dt="2020-11-22T14:36:47.609" v="590"/>
          <ac:graphicFrameMkLst>
            <pc:docMk/>
            <pc:sldMk cId="3333577677" sldId="323"/>
            <ac:graphicFrameMk id="5" creationId="{1C5263B7-2E9C-472D-B161-573A330B3755}"/>
          </ac:graphicFrameMkLst>
        </pc:graphicFrameChg>
      </pc:sldChg>
    </pc:docChg>
  </pc:docChgLst>
  <pc:docChgLst>
    <pc:chgData name="VAN DELFT  Julien" userId="S::julien.van.delft@ulb.be::1764448b-530c-47f9-bf4d-fec7a2d49b98" providerId="AD" clId="Web-{050738FD-1BD9-49BD-A038-BD9CBF9558D1}"/>
    <pc:docChg chg="modSld">
      <pc:chgData name="VAN DELFT  Julien" userId="S::julien.van.delft@ulb.be::1764448b-530c-47f9-bf4d-fec7a2d49b98" providerId="AD" clId="Web-{050738FD-1BD9-49BD-A038-BD9CBF9558D1}" dt="2020-12-09T15:15:10.409" v="263" actId="20577"/>
      <pc:docMkLst>
        <pc:docMk/>
      </pc:docMkLst>
      <pc:sldChg chg="modSp">
        <pc:chgData name="VAN DELFT  Julien" userId="S::julien.van.delft@ulb.be::1764448b-530c-47f9-bf4d-fec7a2d49b98" providerId="AD" clId="Web-{050738FD-1BD9-49BD-A038-BD9CBF9558D1}" dt="2020-12-09T15:06:54.429" v="57" actId="20577"/>
        <pc:sldMkLst>
          <pc:docMk/>
          <pc:sldMk cId="0" sldId="256"/>
        </pc:sldMkLst>
        <pc:spChg chg="mod">
          <ac:chgData name="VAN DELFT  Julien" userId="S::julien.van.delft@ulb.be::1764448b-530c-47f9-bf4d-fec7a2d49b98" providerId="AD" clId="Web-{050738FD-1BD9-49BD-A038-BD9CBF9558D1}" dt="2020-12-09T15:06:45.288" v="31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VAN DELFT  Julien" userId="S::julien.van.delft@ulb.be::1764448b-530c-47f9-bf4d-fec7a2d49b98" providerId="AD" clId="Web-{050738FD-1BD9-49BD-A038-BD9CBF9558D1}" dt="2020-12-09T15:06:54.429" v="57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VAN DELFT  Julien" userId="S::julien.van.delft@ulb.be::1764448b-530c-47f9-bf4d-fec7a2d49b98" providerId="AD" clId="Web-{050738FD-1BD9-49BD-A038-BD9CBF9558D1}" dt="2020-12-09T15:06:43.163" v="28" actId="20577"/>
          <ac:spMkLst>
            <pc:docMk/>
            <pc:sldMk cId="0" sldId="256"/>
            <ac:spMk id="8" creationId="{00000000-0000-0000-0000-000000000000}"/>
          </ac:spMkLst>
        </pc:spChg>
      </pc:sldChg>
      <pc:sldChg chg="modSp">
        <pc:chgData name="VAN DELFT  Julien" userId="S::julien.van.delft@ulb.be::1764448b-530c-47f9-bf4d-fec7a2d49b98" providerId="AD" clId="Web-{050738FD-1BD9-49BD-A038-BD9CBF9558D1}" dt="2020-12-09T15:07:22.930" v="62" actId="20577"/>
        <pc:sldMkLst>
          <pc:docMk/>
          <pc:sldMk cId="1295191504" sldId="317"/>
        </pc:sldMkLst>
        <pc:spChg chg="mod">
          <ac:chgData name="VAN DELFT  Julien" userId="S::julien.van.delft@ulb.be::1764448b-530c-47f9-bf4d-fec7a2d49b98" providerId="AD" clId="Web-{050738FD-1BD9-49BD-A038-BD9CBF9558D1}" dt="2020-12-09T15:07:22.930" v="62" actId="20577"/>
          <ac:spMkLst>
            <pc:docMk/>
            <pc:sldMk cId="1295191504" sldId="317"/>
            <ac:spMk id="14" creationId="{7AF1EAA5-BD13-4942-B0F5-D0AEE1495519}"/>
          </ac:spMkLst>
        </pc:spChg>
      </pc:sldChg>
      <pc:sldChg chg="modSp">
        <pc:chgData name="VAN DELFT  Julien" userId="S::julien.van.delft@ulb.be::1764448b-530c-47f9-bf4d-fec7a2d49b98" providerId="AD" clId="Web-{050738FD-1BD9-49BD-A038-BD9CBF9558D1}" dt="2020-12-09T15:09:11.339" v="94" actId="20577"/>
        <pc:sldMkLst>
          <pc:docMk/>
          <pc:sldMk cId="3317341002" sldId="320"/>
        </pc:sldMkLst>
        <pc:spChg chg="mod">
          <ac:chgData name="VAN DELFT  Julien" userId="S::julien.van.delft@ulb.be::1764448b-530c-47f9-bf4d-fec7a2d49b98" providerId="AD" clId="Web-{050738FD-1BD9-49BD-A038-BD9CBF9558D1}" dt="2020-12-09T15:08:45.838" v="79" actId="20577"/>
          <ac:spMkLst>
            <pc:docMk/>
            <pc:sldMk cId="3317341002" sldId="320"/>
            <ac:spMk id="4" creationId="{58FEBC15-74FD-4B40-AEB8-2B8C5CE7F3CE}"/>
          </ac:spMkLst>
        </pc:spChg>
        <pc:spChg chg="mod">
          <ac:chgData name="VAN DELFT  Julien" userId="S::julien.van.delft@ulb.be::1764448b-530c-47f9-bf4d-fec7a2d49b98" providerId="AD" clId="Web-{050738FD-1BD9-49BD-A038-BD9CBF9558D1}" dt="2020-12-09T15:08:58.276" v="86" actId="20577"/>
          <ac:spMkLst>
            <pc:docMk/>
            <pc:sldMk cId="3317341002" sldId="320"/>
            <ac:spMk id="7" creationId="{52F9E3A4-6DB4-490D-8346-E3381D6114BE}"/>
          </ac:spMkLst>
        </pc:spChg>
        <pc:spChg chg="mod">
          <ac:chgData name="VAN DELFT  Julien" userId="S::julien.van.delft@ulb.be::1764448b-530c-47f9-bf4d-fec7a2d49b98" providerId="AD" clId="Web-{050738FD-1BD9-49BD-A038-BD9CBF9558D1}" dt="2020-12-09T15:09:11.339" v="94" actId="20577"/>
          <ac:spMkLst>
            <pc:docMk/>
            <pc:sldMk cId="3317341002" sldId="320"/>
            <ac:spMk id="12" creationId="{38D6844F-0B6A-4FB8-86F5-C221606CF4C6}"/>
          </ac:spMkLst>
        </pc:spChg>
      </pc:sldChg>
      <pc:sldChg chg="modSp">
        <pc:chgData name="VAN DELFT  Julien" userId="S::julien.van.delft@ulb.be::1764448b-530c-47f9-bf4d-fec7a2d49b98" providerId="AD" clId="Web-{050738FD-1BD9-49BD-A038-BD9CBF9558D1}" dt="2020-12-09T15:09:59.809" v="143" actId="1076"/>
        <pc:sldMkLst>
          <pc:docMk/>
          <pc:sldMk cId="1130035240" sldId="322"/>
        </pc:sldMkLst>
        <pc:spChg chg="mod">
          <ac:chgData name="VAN DELFT  Julien" userId="S::julien.van.delft@ulb.be::1764448b-530c-47f9-bf4d-fec7a2d49b98" providerId="AD" clId="Web-{050738FD-1BD9-49BD-A038-BD9CBF9558D1}" dt="2020-12-09T15:09:57.699" v="141" actId="20577"/>
          <ac:spMkLst>
            <pc:docMk/>
            <pc:sldMk cId="1130035240" sldId="322"/>
            <ac:spMk id="12" creationId="{38729946-040A-4C4B-A216-8BF664560645}"/>
          </ac:spMkLst>
        </pc:spChg>
        <pc:picChg chg="mod">
          <ac:chgData name="VAN DELFT  Julien" userId="S::julien.van.delft@ulb.be::1764448b-530c-47f9-bf4d-fec7a2d49b98" providerId="AD" clId="Web-{050738FD-1BD9-49BD-A038-BD9CBF9558D1}" dt="2020-12-09T15:09:59.809" v="143" actId="1076"/>
          <ac:picMkLst>
            <pc:docMk/>
            <pc:sldMk cId="1130035240" sldId="322"/>
            <ac:picMk id="21" creationId="{73C947E5-311B-40CD-8BCE-73349CAD929B}"/>
          </ac:picMkLst>
        </pc:picChg>
      </pc:sldChg>
      <pc:sldChg chg="modSp">
        <pc:chgData name="VAN DELFT  Julien" userId="S::julien.van.delft@ulb.be::1764448b-530c-47f9-bf4d-fec7a2d49b98" providerId="AD" clId="Web-{050738FD-1BD9-49BD-A038-BD9CBF9558D1}" dt="2020-12-09T15:10:29.559" v="144" actId="1076"/>
        <pc:sldMkLst>
          <pc:docMk/>
          <pc:sldMk cId="2746417331" sldId="323"/>
        </pc:sldMkLst>
        <pc:picChg chg="mod">
          <ac:chgData name="VAN DELFT  Julien" userId="S::julien.van.delft@ulb.be::1764448b-530c-47f9-bf4d-fec7a2d49b98" providerId="AD" clId="Web-{050738FD-1BD9-49BD-A038-BD9CBF9558D1}" dt="2020-12-09T15:10:29.559" v="144" actId="1076"/>
          <ac:picMkLst>
            <pc:docMk/>
            <pc:sldMk cId="2746417331" sldId="323"/>
            <ac:picMk id="5" creationId="{CBD79AE1-A284-4643-909C-08913A921AFD}"/>
          </ac:picMkLst>
        </pc:picChg>
      </pc:sldChg>
      <pc:sldChg chg="addSp modSp">
        <pc:chgData name="VAN DELFT  Julien" userId="S::julien.van.delft@ulb.be::1764448b-530c-47f9-bf4d-fec7a2d49b98" providerId="AD" clId="Web-{050738FD-1BD9-49BD-A038-BD9CBF9558D1}" dt="2020-12-09T15:12:39.547" v="180" actId="1076"/>
        <pc:sldMkLst>
          <pc:docMk/>
          <pc:sldMk cId="3709795995" sldId="325"/>
        </pc:sldMkLst>
        <pc:spChg chg="mod">
          <ac:chgData name="VAN DELFT  Julien" userId="S::julien.van.delft@ulb.be::1764448b-530c-47f9-bf4d-fec7a2d49b98" providerId="AD" clId="Web-{050738FD-1BD9-49BD-A038-BD9CBF9558D1}" dt="2020-12-09T15:12:10.874" v="145" actId="1076"/>
          <ac:spMkLst>
            <pc:docMk/>
            <pc:sldMk cId="3709795995" sldId="325"/>
            <ac:spMk id="7" creationId="{CF4C762D-24B0-4C0D-9E62-26CF426A9305}"/>
          </ac:spMkLst>
        </pc:spChg>
        <pc:spChg chg="add mod">
          <ac:chgData name="VAN DELFT  Julien" userId="S::julien.van.delft@ulb.be::1764448b-530c-47f9-bf4d-fec7a2d49b98" providerId="AD" clId="Web-{050738FD-1BD9-49BD-A038-BD9CBF9558D1}" dt="2020-12-09T15:12:39.547" v="180" actId="1076"/>
          <ac:spMkLst>
            <pc:docMk/>
            <pc:sldMk cId="3709795995" sldId="325"/>
            <ac:spMk id="8" creationId="{BD4DBC45-1DCB-45CD-B41D-33824445D9C4}"/>
          </ac:spMkLst>
        </pc:spChg>
      </pc:sldChg>
      <pc:sldChg chg="modSp">
        <pc:chgData name="VAN DELFT  Julien" userId="S::julien.van.delft@ulb.be::1764448b-530c-47f9-bf4d-fec7a2d49b98" providerId="AD" clId="Web-{050738FD-1BD9-49BD-A038-BD9CBF9558D1}" dt="2020-12-09T15:13:14.844" v="185" actId="20577"/>
        <pc:sldMkLst>
          <pc:docMk/>
          <pc:sldMk cId="1101525433" sldId="328"/>
        </pc:sldMkLst>
        <pc:spChg chg="mod">
          <ac:chgData name="VAN DELFT  Julien" userId="S::julien.van.delft@ulb.be::1764448b-530c-47f9-bf4d-fec7a2d49b98" providerId="AD" clId="Web-{050738FD-1BD9-49BD-A038-BD9CBF9558D1}" dt="2020-12-09T15:13:14.844" v="185" actId="20577"/>
          <ac:spMkLst>
            <pc:docMk/>
            <pc:sldMk cId="1101525433" sldId="328"/>
            <ac:spMk id="8" creationId="{135D23EF-BD27-4A51-95DF-451A369AAC1C}"/>
          </ac:spMkLst>
        </pc:spChg>
      </pc:sldChg>
      <pc:sldChg chg="modSp">
        <pc:chgData name="VAN DELFT  Julien" userId="S::julien.van.delft@ulb.be::1764448b-530c-47f9-bf4d-fec7a2d49b98" providerId="AD" clId="Web-{050738FD-1BD9-49BD-A038-BD9CBF9558D1}" dt="2020-12-09T15:14:34.877" v="257" actId="1076"/>
        <pc:sldMkLst>
          <pc:docMk/>
          <pc:sldMk cId="1049039712" sldId="330"/>
        </pc:sldMkLst>
        <pc:spChg chg="mod">
          <ac:chgData name="VAN DELFT  Julien" userId="S::julien.van.delft@ulb.be::1764448b-530c-47f9-bf4d-fec7a2d49b98" providerId="AD" clId="Web-{050738FD-1BD9-49BD-A038-BD9CBF9558D1}" dt="2020-12-09T15:14:23.877" v="254" actId="20577"/>
          <ac:spMkLst>
            <pc:docMk/>
            <pc:sldMk cId="1049039712" sldId="330"/>
            <ac:spMk id="4" creationId="{82672902-5B72-41F1-B0FA-9C66DECCBD09}"/>
          </ac:spMkLst>
        </pc:spChg>
        <pc:picChg chg="mod">
          <ac:chgData name="VAN DELFT  Julien" userId="S::julien.van.delft@ulb.be::1764448b-530c-47f9-bf4d-fec7a2d49b98" providerId="AD" clId="Web-{050738FD-1BD9-49BD-A038-BD9CBF9558D1}" dt="2020-12-09T15:14:12.721" v="228" actId="1076"/>
          <ac:picMkLst>
            <pc:docMk/>
            <pc:sldMk cId="1049039712" sldId="330"/>
            <ac:picMk id="6" creationId="{636EC5E4-E476-4345-9E78-DF32909A7365}"/>
          </ac:picMkLst>
        </pc:picChg>
        <pc:picChg chg="mod">
          <ac:chgData name="VAN DELFT  Julien" userId="S::julien.van.delft@ulb.be::1764448b-530c-47f9-bf4d-fec7a2d49b98" providerId="AD" clId="Web-{050738FD-1BD9-49BD-A038-BD9CBF9558D1}" dt="2020-12-09T15:14:34.877" v="257" actId="1076"/>
          <ac:picMkLst>
            <pc:docMk/>
            <pc:sldMk cId="1049039712" sldId="330"/>
            <ac:picMk id="7" creationId="{21AD9534-AE54-4929-B9D3-5682B59A9864}"/>
          </ac:picMkLst>
        </pc:picChg>
      </pc:sldChg>
      <pc:sldChg chg="modSp">
        <pc:chgData name="VAN DELFT  Julien" userId="S::julien.van.delft@ulb.be::1764448b-530c-47f9-bf4d-fec7a2d49b98" providerId="AD" clId="Web-{050738FD-1BD9-49BD-A038-BD9CBF9558D1}" dt="2020-12-09T15:14:44.596" v="258" actId="20577"/>
        <pc:sldMkLst>
          <pc:docMk/>
          <pc:sldMk cId="2741610671" sldId="333"/>
        </pc:sldMkLst>
        <pc:spChg chg="mod">
          <ac:chgData name="VAN DELFT  Julien" userId="S::julien.van.delft@ulb.be::1764448b-530c-47f9-bf4d-fec7a2d49b98" providerId="AD" clId="Web-{050738FD-1BD9-49BD-A038-BD9CBF9558D1}" dt="2020-12-09T15:14:44.596" v="258" actId="20577"/>
          <ac:spMkLst>
            <pc:docMk/>
            <pc:sldMk cId="2741610671" sldId="333"/>
            <ac:spMk id="8" creationId="{1FDEEF56-F5D8-4450-93BD-5EF6A1D88705}"/>
          </ac:spMkLst>
        </pc:spChg>
      </pc:sldChg>
      <pc:sldChg chg="modSp">
        <pc:chgData name="VAN DELFT  Julien" userId="S::julien.van.delft@ulb.be::1764448b-530c-47f9-bf4d-fec7a2d49b98" providerId="AD" clId="Web-{050738FD-1BD9-49BD-A038-BD9CBF9558D1}" dt="2020-12-09T15:15:09.456" v="261" actId="20577"/>
        <pc:sldMkLst>
          <pc:docMk/>
          <pc:sldMk cId="3286785426" sldId="334"/>
        </pc:sldMkLst>
        <pc:spChg chg="mod">
          <ac:chgData name="VAN DELFT  Julien" userId="S::julien.van.delft@ulb.be::1764448b-530c-47f9-bf4d-fec7a2d49b98" providerId="AD" clId="Web-{050738FD-1BD9-49BD-A038-BD9CBF9558D1}" dt="2020-12-09T15:15:09.456" v="261" actId="20577"/>
          <ac:spMkLst>
            <pc:docMk/>
            <pc:sldMk cId="3286785426" sldId="334"/>
            <ac:spMk id="11" creationId="{D59345A3-42BB-4627-825B-0BFB73AE5D5C}"/>
          </ac:spMkLst>
        </pc:spChg>
      </pc:sldChg>
    </pc:docChg>
  </pc:docChgLst>
  <pc:docChgLst>
    <pc:chgData name="VAN DELFT  Julien" userId="S::julien.van.delft@ulb.be::1764448b-530c-47f9-bf4d-fec7a2d49b98" providerId="AD" clId="Web-{21F5C9B6-6A49-4484-8A38-5C95B010BD9B}"/>
    <pc:docChg chg="addSld delSld">
      <pc:chgData name="VAN DELFT  Julien" userId="S::julien.van.delft@ulb.be::1764448b-530c-47f9-bf4d-fec7a2d49b98" providerId="AD" clId="Web-{21F5C9B6-6A49-4484-8A38-5C95B010BD9B}" dt="2020-11-22T14:24:05.207" v="2"/>
      <pc:docMkLst>
        <pc:docMk/>
      </pc:docMkLst>
      <pc:sldChg chg="new">
        <pc:chgData name="VAN DELFT  Julien" userId="S::julien.van.delft@ulb.be::1764448b-530c-47f9-bf4d-fec7a2d49b98" providerId="AD" clId="Web-{21F5C9B6-6A49-4484-8A38-5C95B010BD9B}" dt="2020-11-22T14:23:46.644" v="0"/>
        <pc:sldMkLst>
          <pc:docMk/>
          <pc:sldMk cId="3333577677" sldId="323"/>
        </pc:sldMkLst>
      </pc:sldChg>
      <pc:sldChg chg="add del">
        <pc:chgData name="VAN DELFT  Julien" userId="S::julien.van.delft@ulb.be::1764448b-530c-47f9-bf4d-fec7a2d49b98" providerId="AD" clId="Web-{21F5C9B6-6A49-4484-8A38-5C95B010BD9B}" dt="2020-11-22T14:24:05.207" v="2"/>
        <pc:sldMkLst>
          <pc:docMk/>
          <pc:sldMk cId="497683186" sldId="324"/>
        </pc:sldMkLst>
      </pc:sldChg>
    </pc:docChg>
  </pc:docChgLst>
  <pc:docChgLst>
    <pc:chgData name="PLETSER  Tigran" userId="S::tigran.pletser@ulb.be::a407cba7-1f2d-4a75-b9bf-cecfd4631a56" providerId="AD" clId="Web-{F88899CC-C95F-4CFA-AD90-B1B175378600}"/>
    <pc:docChg chg="addSld modSld">
      <pc:chgData name="PLETSER  Tigran" userId="S::tigran.pletser@ulb.be::a407cba7-1f2d-4a75-b9bf-cecfd4631a56" providerId="AD" clId="Web-{F88899CC-C95F-4CFA-AD90-B1B175378600}" dt="2020-12-09T14:00:23.373" v="1786" actId="1076"/>
      <pc:docMkLst>
        <pc:docMk/>
      </pc:docMkLst>
      <pc:sldChg chg="addSp delSp modSp">
        <pc:chgData name="PLETSER  Tigran" userId="S::tigran.pletser@ulb.be::a407cba7-1f2d-4a75-b9bf-cecfd4631a56" providerId="AD" clId="Web-{F88899CC-C95F-4CFA-AD90-B1B175378600}" dt="2020-12-09T13:42:01.943" v="755" actId="20577"/>
        <pc:sldMkLst>
          <pc:docMk/>
          <pc:sldMk cId="3317341002" sldId="320"/>
        </pc:sldMkLst>
        <pc:spChg chg="mod">
          <ac:chgData name="PLETSER  Tigran" userId="S::tigran.pletser@ulb.be::a407cba7-1f2d-4a75-b9bf-cecfd4631a56" providerId="AD" clId="Web-{F88899CC-C95F-4CFA-AD90-B1B175378600}" dt="2020-12-09T13:16:22.987" v="129" actId="20577"/>
          <ac:spMkLst>
            <pc:docMk/>
            <pc:sldMk cId="3317341002" sldId="320"/>
            <ac:spMk id="4" creationId="{58FEBC15-74FD-4B40-AEB8-2B8C5CE7F3CE}"/>
          </ac:spMkLst>
        </pc:spChg>
        <pc:spChg chg="add del mod">
          <ac:chgData name="PLETSER  Tigran" userId="S::tigran.pletser@ulb.be::a407cba7-1f2d-4a75-b9bf-cecfd4631a56" providerId="AD" clId="Web-{F88899CC-C95F-4CFA-AD90-B1B175378600}" dt="2020-12-09T13:16:07.956" v="85"/>
          <ac:spMkLst>
            <pc:docMk/>
            <pc:sldMk cId="3317341002" sldId="320"/>
            <ac:spMk id="5" creationId="{A7C86719-39B8-4245-B5F2-EDCF1BF450DB}"/>
          </ac:spMkLst>
        </pc:spChg>
        <pc:spChg chg="add mod">
          <ac:chgData name="PLETSER  Tigran" userId="S::tigran.pletser@ulb.be::a407cba7-1f2d-4a75-b9bf-cecfd4631a56" providerId="AD" clId="Web-{F88899CC-C95F-4CFA-AD90-B1B175378600}" dt="2020-12-09T13:37:40.452" v="575" actId="1076"/>
          <ac:spMkLst>
            <pc:docMk/>
            <pc:sldMk cId="3317341002" sldId="320"/>
            <ac:spMk id="7" creationId="{52F9E3A4-6DB4-490D-8346-E3381D6114BE}"/>
          </ac:spMkLst>
        </pc:spChg>
        <pc:spChg chg="add mod">
          <ac:chgData name="PLETSER  Tigran" userId="S::tigran.pletser@ulb.be::a407cba7-1f2d-4a75-b9bf-cecfd4631a56" providerId="AD" clId="Web-{F88899CC-C95F-4CFA-AD90-B1B175378600}" dt="2020-12-09T13:42:01.943" v="755" actId="20577"/>
          <ac:spMkLst>
            <pc:docMk/>
            <pc:sldMk cId="3317341002" sldId="320"/>
            <ac:spMk id="9" creationId="{89254A3D-733B-49BF-B0E9-DB043A01E847}"/>
          </ac:spMkLst>
        </pc:spChg>
        <pc:spChg chg="add mod">
          <ac:chgData name="PLETSER  Tigran" userId="S::tigran.pletser@ulb.be::a407cba7-1f2d-4a75-b9bf-cecfd4631a56" providerId="AD" clId="Web-{F88899CC-C95F-4CFA-AD90-B1B175378600}" dt="2020-12-09T13:38:24.547" v="590" actId="1076"/>
          <ac:spMkLst>
            <pc:docMk/>
            <pc:sldMk cId="3317341002" sldId="320"/>
            <ac:spMk id="11" creationId="{38D6844F-0B6A-4FB8-86F5-C221606CF4C6}"/>
          </ac:spMkLst>
        </pc:spChg>
        <pc:spChg chg="add mod">
          <ac:chgData name="PLETSER  Tigran" userId="S::tigran.pletser@ulb.be::a407cba7-1f2d-4a75-b9bf-cecfd4631a56" providerId="AD" clId="Web-{F88899CC-C95F-4CFA-AD90-B1B175378600}" dt="2020-12-09T13:40:53.441" v="668" actId="1076"/>
          <ac:spMkLst>
            <pc:docMk/>
            <pc:sldMk cId="3317341002" sldId="320"/>
            <ac:spMk id="12" creationId="{38D6844F-0B6A-4FB8-86F5-C221606CF4C6}"/>
          </ac:spMkLst>
        </pc:spChg>
        <pc:picChg chg="add del mod">
          <ac:chgData name="PLETSER  Tigran" userId="S::tigran.pletser@ulb.be::a407cba7-1f2d-4a75-b9bf-cecfd4631a56" providerId="AD" clId="Web-{F88899CC-C95F-4CFA-AD90-B1B175378600}" dt="2020-12-09T13:37:34.687" v="574"/>
          <ac:picMkLst>
            <pc:docMk/>
            <pc:sldMk cId="3317341002" sldId="320"/>
            <ac:picMk id="6" creationId="{49BE4D4E-2080-42D2-A85B-2FF68CD111C3}"/>
          </ac:picMkLst>
        </pc:picChg>
        <pc:picChg chg="add mod">
          <ac:chgData name="PLETSER  Tigran" userId="S::tigran.pletser@ulb.be::a407cba7-1f2d-4a75-b9bf-cecfd4631a56" providerId="AD" clId="Web-{F88899CC-C95F-4CFA-AD90-B1B175378600}" dt="2020-12-09T13:37:46.750" v="577" actId="1076"/>
          <ac:picMkLst>
            <pc:docMk/>
            <pc:sldMk cId="3317341002" sldId="320"/>
            <ac:picMk id="8" creationId="{C5A7D5F7-09B7-4E91-8BF8-574471C2D3D0}"/>
          </ac:picMkLst>
        </pc:picChg>
        <pc:picChg chg="add mod">
          <ac:chgData name="PLETSER  Tigran" userId="S::tigran.pletser@ulb.be::a407cba7-1f2d-4a75-b9bf-cecfd4631a56" providerId="AD" clId="Web-{F88899CC-C95F-4CFA-AD90-B1B175378600}" dt="2020-12-09T13:38:32.188" v="592" actId="14100"/>
          <ac:picMkLst>
            <pc:docMk/>
            <pc:sldMk cId="3317341002" sldId="320"/>
            <ac:picMk id="10" creationId="{FC90472E-1437-4AA7-9B7B-D04A40E7C2D1}"/>
          </ac:picMkLst>
        </pc:picChg>
      </pc:sldChg>
      <pc:sldChg chg="addSp delSp modSp add replId">
        <pc:chgData name="PLETSER  Tigran" userId="S::tigran.pletser@ulb.be::a407cba7-1f2d-4a75-b9bf-cecfd4631a56" providerId="AD" clId="Web-{F88899CC-C95F-4CFA-AD90-B1B175378600}" dt="2020-12-09T14:00:23.373" v="1786" actId="1076"/>
        <pc:sldMkLst>
          <pc:docMk/>
          <pc:sldMk cId="1130035240" sldId="322"/>
        </pc:sldMkLst>
        <pc:spChg chg="del mod">
          <ac:chgData name="PLETSER  Tigran" userId="S::tigran.pletser@ulb.be::a407cba7-1f2d-4a75-b9bf-cecfd4631a56" providerId="AD" clId="Web-{F88899CC-C95F-4CFA-AD90-B1B175378600}" dt="2020-12-09T13:38:02.906" v="584"/>
          <ac:spMkLst>
            <pc:docMk/>
            <pc:sldMk cId="1130035240" sldId="322"/>
            <ac:spMk id="4" creationId="{58FEBC15-74FD-4B40-AEB8-2B8C5CE7F3CE}"/>
          </ac:spMkLst>
        </pc:spChg>
        <pc:spChg chg="del">
          <ac:chgData name="PLETSER  Tigran" userId="S::tigran.pletser@ulb.be::a407cba7-1f2d-4a75-b9bf-cecfd4631a56" providerId="AD" clId="Web-{F88899CC-C95F-4CFA-AD90-B1B175378600}" dt="2020-12-09T13:28:33.925" v="453"/>
          <ac:spMkLst>
            <pc:docMk/>
            <pc:sldMk cId="1130035240" sldId="322"/>
            <ac:spMk id="7" creationId="{52F9E3A4-6DB4-490D-8346-E3381D6114BE}"/>
          </ac:spMkLst>
        </pc:spChg>
        <pc:spChg chg="del">
          <ac:chgData name="PLETSER  Tigran" userId="S::tigran.pletser@ulb.be::a407cba7-1f2d-4a75-b9bf-cecfd4631a56" providerId="AD" clId="Web-{F88899CC-C95F-4CFA-AD90-B1B175378600}" dt="2020-12-09T13:28:36.191" v="454"/>
          <ac:spMkLst>
            <pc:docMk/>
            <pc:sldMk cId="1130035240" sldId="322"/>
            <ac:spMk id="9" creationId="{89254A3D-733B-49BF-B0E9-DB043A01E847}"/>
          </ac:spMkLst>
        </pc:spChg>
        <pc:spChg chg="add mod">
          <ac:chgData name="PLETSER  Tigran" userId="S::tigran.pletser@ulb.be::a407cba7-1f2d-4a75-b9bf-cecfd4631a56" providerId="AD" clId="Web-{F88899CC-C95F-4CFA-AD90-B1B175378600}" dt="2020-12-09T13:58:32.933" v="1694" actId="14100"/>
          <ac:spMkLst>
            <pc:docMk/>
            <pc:sldMk cId="1130035240" sldId="322"/>
            <ac:spMk id="12" creationId="{38729946-040A-4C4B-A216-8BF664560645}"/>
          </ac:spMkLst>
        </pc:spChg>
        <pc:spChg chg="add mod">
          <ac:chgData name="PLETSER  Tigran" userId="S::tigran.pletser@ulb.be::a407cba7-1f2d-4a75-b9bf-cecfd4631a56" providerId="AD" clId="Web-{F88899CC-C95F-4CFA-AD90-B1B175378600}" dt="2020-12-09T14:00:23.373" v="1786" actId="1076"/>
          <ac:spMkLst>
            <pc:docMk/>
            <pc:sldMk cId="1130035240" sldId="322"/>
            <ac:spMk id="15" creationId="{2598EDD3-78E6-4E8E-93EF-7D38F192B1C0}"/>
          </ac:spMkLst>
        </pc:spChg>
        <pc:spChg chg="add del mod">
          <ac:chgData name="PLETSER  Tigran" userId="S::tigran.pletser@ulb.be::a407cba7-1f2d-4a75-b9bf-cecfd4631a56" providerId="AD" clId="Web-{F88899CC-C95F-4CFA-AD90-B1B175378600}" dt="2020-12-09T13:57:35.432" v="1674"/>
          <ac:spMkLst>
            <pc:docMk/>
            <pc:sldMk cId="1130035240" sldId="322"/>
            <ac:spMk id="19" creationId="{5BF50E1E-F06C-4B27-96F0-5ABC32598733}"/>
          </ac:spMkLst>
        </pc:spChg>
        <pc:spChg chg="add del mod">
          <ac:chgData name="PLETSER  Tigran" userId="S::tigran.pletser@ulb.be::a407cba7-1f2d-4a75-b9bf-cecfd4631a56" providerId="AD" clId="Web-{F88899CC-C95F-4CFA-AD90-B1B175378600}" dt="2020-12-09T13:58:16.824" v="1688"/>
          <ac:spMkLst>
            <pc:docMk/>
            <pc:sldMk cId="1130035240" sldId="322"/>
            <ac:spMk id="20" creationId="{F73B69D3-2E3E-4C6A-967A-2339FEA2CF9D}"/>
          </ac:spMkLst>
        </pc:spChg>
        <pc:picChg chg="add del mod">
          <ac:chgData name="PLETSER  Tigran" userId="S::tigran.pletser@ulb.be::a407cba7-1f2d-4a75-b9bf-cecfd4631a56" providerId="AD" clId="Web-{F88899CC-C95F-4CFA-AD90-B1B175378600}" dt="2020-12-09T13:37:56" v="581"/>
          <ac:picMkLst>
            <pc:docMk/>
            <pc:sldMk cId="1130035240" sldId="322"/>
            <ac:picMk id="5" creationId="{EB78B5CC-FD41-48E4-BD1D-3C963261EB07}"/>
          </ac:picMkLst>
        </pc:picChg>
        <pc:picChg chg="del">
          <ac:chgData name="PLETSER  Tigran" userId="S::tigran.pletser@ulb.be::a407cba7-1f2d-4a75-b9bf-cecfd4631a56" providerId="AD" clId="Web-{F88899CC-C95F-4CFA-AD90-B1B175378600}" dt="2020-12-09T13:28:33.847" v="452"/>
          <ac:picMkLst>
            <pc:docMk/>
            <pc:sldMk cId="1130035240" sldId="322"/>
            <ac:picMk id="6" creationId="{49BE4D4E-2080-42D2-A85B-2FF68CD111C3}"/>
          </ac:picMkLst>
        </pc:picChg>
        <pc:picChg chg="del">
          <ac:chgData name="PLETSER  Tigran" userId="S::tigran.pletser@ulb.be::a407cba7-1f2d-4a75-b9bf-cecfd4631a56" providerId="AD" clId="Web-{F88899CC-C95F-4CFA-AD90-B1B175378600}" dt="2020-12-09T13:28:39.566" v="460"/>
          <ac:picMkLst>
            <pc:docMk/>
            <pc:sldMk cId="1130035240" sldId="322"/>
            <ac:picMk id="8" creationId="{C5A7D5F7-09B7-4E91-8BF8-574471C2D3D0}"/>
          </ac:picMkLst>
        </pc:picChg>
        <pc:picChg chg="add del mod">
          <ac:chgData name="PLETSER  Tigran" userId="S::tigran.pletser@ulb.be::a407cba7-1f2d-4a75-b9bf-cecfd4631a56" providerId="AD" clId="Web-{F88899CC-C95F-4CFA-AD90-B1B175378600}" dt="2020-12-09T13:59:04.028" v="1778"/>
          <ac:picMkLst>
            <pc:docMk/>
            <pc:sldMk cId="1130035240" sldId="322"/>
            <ac:picMk id="10" creationId="{CA1CB3EF-DAD9-4D33-B401-3AA1FF9E6673}"/>
          </ac:picMkLst>
        </pc:picChg>
        <pc:picChg chg="add mod">
          <ac:chgData name="PLETSER  Tigran" userId="S::tigran.pletser@ulb.be::a407cba7-1f2d-4a75-b9bf-cecfd4631a56" providerId="AD" clId="Web-{F88899CC-C95F-4CFA-AD90-B1B175378600}" dt="2020-12-09T13:58:36.683" v="1695" actId="1076"/>
          <ac:picMkLst>
            <pc:docMk/>
            <pc:sldMk cId="1130035240" sldId="322"/>
            <ac:picMk id="13" creationId="{BC02AC37-1D8B-4713-8B05-8212A815045F}"/>
          </ac:picMkLst>
        </pc:picChg>
        <pc:picChg chg="add del mod">
          <ac:chgData name="PLETSER  Tigran" userId="S::tigran.pletser@ulb.be::a407cba7-1f2d-4a75-b9bf-cecfd4631a56" providerId="AD" clId="Web-{F88899CC-C95F-4CFA-AD90-B1B175378600}" dt="2020-12-09T13:53:27.911" v="1389"/>
          <ac:picMkLst>
            <pc:docMk/>
            <pc:sldMk cId="1130035240" sldId="322"/>
            <ac:picMk id="16" creationId="{BBC691CD-034F-402B-853F-31FBE3361A4B}"/>
          </ac:picMkLst>
        </pc:picChg>
        <pc:picChg chg="add mod">
          <ac:chgData name="PLETSER  Tigran" userId="S::tigran.pletser@ulb.be::a407cba7-1f2d-4a75-b9bf-cecfd4631a56" providerId="AD" clId="Web-{F88899CC-C95F-4CFA-AD90-B1B175378600}" dt="2020-12-09T13:58:43.152" v="1697" actId="1076"/>
          <ac:picMkLst>
            <pc:docMk/>
            <pc:sldMk cId="1130035240" sldId="322"/>
            <ac:picMk id="17" creationId="{27B66C31-D157-48B8-AEDE-D3E5AF4A64E9}"/>
          </ac:picMkLst>
        </pc:picChg>
        <pc:picChg chg="add mod">
          <ac:chgData name="PLETSER  Tigran" userId="S::tigran.pletser@ulb.be::a407cba7-1f2d-4a75-b9bf-cecfd4631a56" providerId="AD" clId="Web-{F88899CC-C95F-4CFA-AD90-B1B175378600}" dt="2020-12-09T14:00:09.842" v="1785" actId="1076"/>
          <ac:picMkLst>
            <pc:docMk/>
            <pc:sldMk cId="1130035240" sldId="322"/>
            <ac:picMk id="21" creationId="{73C947E5-311B-40CD-8BCE-73349CAD929B}"/>
          </ac:picMkLst>
        </pc:picChg>
      </pc:sldChg>
    </pc:docChg>
  </pc:docChgLst>
  <pc:docChgLst>
    <pc:chgData name="PLETSER  Tigran" userId="S::tigran.pletser@ulb.be::a407cba7-1f2d-4a75-b9bf-cecfd4631a56" providerId="AD" clId="Web-{BB08DF7D-6110-442E-8D51-7AFDAC8E62A6}"/>
    <pc:docChg chg="addSld modSld">
      <pc:chgData name="PLETSER  Tigran" userId="S::tigran.pletser@ulb.be::a407cba7-1f2d-4a75-b9bf-cecfd4631a56" providerId="AD" clId="Web-{BB08DF7D-6110-442E-8D51-7AFDAC8E62A6}" dt="2020-11-22T14:00:50.478" v="1" actId="1076"/>
      <pc:docMkLst>
        <pc:docMk/>
      </pc:docMkLst>
      <pc:sldChg chg="modSp add">
        <pc:chgData name="PLETSER  Tigran" userId="S::tigran.pletser@ulb.be::a407cba7-1f2d-4a75-b9bf-cecfd4631a56" providerId="AD" clId="Web-{BB08DF7D-6110-442E-8D51-7AFDAC8E62A6}" dt="2020-11-22T14:00:50.478" v="1" actId="1076"/>
        <pc:sldMkLst>
          <pc:docMk/>
          <pc:sldMk cId="1574513688" sldId="320"/>
        </pc:sldMkLst>
        <pc:graphicFrameChg chg="mod">
          <ac:chgData name="PLETSER  Tigran" userId="S::tigran.pletser@ulb.be::a407cba7-1f2d-4a75-b9bf-cecfd4631a56" providerId="AD" clId="Web-{BB08DF7D-6110-442E-8D51-7AFDAC8E62A6}" dt="2020-11-22T14:00:50.478" v="1" actId="1076"/>
          <ac:graphicFrameMkLst>
            <pc:docMk/>
            <pc:sldMk cId="1574513688" sldId="320"/>
            <ac:graphicFrameMk id="11" creationId="{612450F7-00A9-48FA-B4D8-EF820028AEAD}"/>
          </ac:graphicFrameMkLst>
        </pc:graphicFrameChg>
      </pc:sldChg>
    </pc:docChg>
  </pc:docChgLst>
  <pc:docChgLst>
    <pc:chgData name="VAN DELFT  Julien" userId="S::julien.van.delft@ulb.be::1764448b-530c-47f9-bf4d-fec7a2d49b98" providerId="AD" clId="Web-{7C953AB6-5150-4D12-A55D-AE78E3B585E2}"/>
    <pc:docChg chg="addSld modSld">
      <pc:chgData name="VAN DELFT  Julien" userId="S::julien.van.delft@ulb.be::1764448b-530c-47f9-bf4d-fec7a2d49b98" providerId="AD" clId="Web-{7C953AB6-5150-4D12-A55D-AE78E3B585E2}" dt="2020-11-22T14:14:37.328" v="309" actId="20577"/>
      <pc:docMkLst>
        <pc:docMk/>
      </pc:docMkLst>
      <pc:sldChg chg="modSp">
        <pc:chgData name="VAN DELFT  Julien" userId="S::julien.van.delft@ulb.be::1764448b-530c-47f9-bf4d-fec7a2d49b98" providerId="AD" clId="Web-{7C953AB6-5150-4D12-A55D-AE78E3B585E2}" dt="2020-11-22T14:14:33.141" v="307" actId="20577"/>
        <pc:sldMkLst>
          <pc:docMk/>
          <pc:sldMk cId="3626326745" sldId="319"/>
        </pc:sldMkLst>
        <pc:spChg chg="mod">
          <ac:chgData name="VAN DELFT  Julien" userId="S::julien.van.delft@ulb.be::1764448b-530c-47f9-bf4d-fec7a2d49b98" providerId="AD" clId="Web-{7C953AB6-5150-4D12-A55D-AE78E3B585E2}" dt="2020-11-22T14:14:33.141" v="307" actId="20577"/>
          <ac:spMkLst>
            <pc:docMk/>
            <pc:sldMk cId="3626326745" sldId="319"/>
            <ac:spMk id="9" creationId="{DF5FA105-61BC-49E2-880E-CC82AE5C1DC7}"/>
          </ac:spMkLst>
        </pc:spChg>
      </pc:sldChg>
      <pc:sldChg chg="addSp delSp modSp new">
        <pc:chgData name="VAN DELFT  Julien" userId="S::julien.van.delft@ulb.be::1764448b-530c-47f9-bf4d-fec7a2d49b98" providerId="AD" clId="Web-{7C953AB6-5150-4D12-A55D-AE78E3B585E2}" dt="2020-11-22T14:12:56.123" v="273" actId="20577"/>
        <pc:sldMkLst>
          <pc:docMk/>
          <pc:sldMk cId="2856368958" sldId="322"/>
        </pc:sldMkLst>
        <pc:spChg chg="mod">
          <ac:chgData name="VAN DELFT  Julien" userId="S::julien.van.delft@ulb.be::1764448b-530c-47f9-bf4d-fec7a2d49b98" providerId="AD" clId="Web-{7C953AB6-5150-4D12-A55D-AE78E3B585E2}" dt="2020-11-22T14:08:10.335" v="69" actId="20577"/>
          <ac:spMkLst>
            <pc:docMk/>
            <pc:sldMk cId="2856368958" sldId="322"/>
            <ac:spMk id="2" creationId="{DF50F764-57F4-417B-B124-1B7822638A81}"/>
          </ac:spMkLst>
        </pc:spChg>
        <pc:spChg chg="add mod">
          <ac:chgData name="VAN DELFT  Julien" userId="S::julien.van.delft@ulb.be::1764448b-530c-47f9-bf4d-fec7a2d49b98" providerId="AD" clId="Web-{7C953AB6-5150-4D12-A55D-AE78E3B585E2}" dt="2020-11-22T14:11:13.668" v="138" actId="20577"/>
          <ac:spMkLst>
            <pc:docMk/>
            <pc:sldMk cId="2856368958" sldId="322"/>
            <ac:spMk id="7" creationId="{3F0215AF-2842-45C5-A193-E8543E9B4311}"/>
          </ac:spMkLst>
        </pc:spChg>
        <pc:spChg chg="add mod">
          <ac:chgData name="VAN DELFT  Julien" userId="S::julien.van.delft@ulb.be::1764448b-530c-47f9-bf4d-fec7a2d49b98" providerId="AD" clId="Web-{7C953AB6-5150-4D12-A55D-AE78E3B585E2}" dt="2020-11-22T14:12:28.404" v="218" actId="20577"/>
          <ac:spMkLst>
            <pc:docMk/>
            <pc:sldMk cId="2856368958" sldId="322"/>
            <ac:spMk id="9" creationId="{1D7B26B1-5474-4E5B-A327-1FFF1F4EE1F7}"/>
          </ac:spMkLst>
        </pc:spChg>
        <pc:spChg chg="add mod">
          <ac:chgData name="VAN DELFT  Julien" userId="S::julien.van.delft@ulb.be::1764448b-530c-47f9-bf4d-fec7a2d49b98" providerId="AD" clId="Web-{7C953AB6-5150-4D12-A55D-AE78E3B585E2}" dt="2020-11-22T14:12:56.123" v="273" actId="20577"/>
          <ac:spMkLst>
            <pc:docMk/>
            <pc:sldMk cId="2856368958" sldId="322"/>
            <ac:spMk id="10" creationId="{CA34783B-4D86-466E-8373-B7886DF1DA1A}"/>
          </ac:spMkLst>
        </pc:spChg>
        <pc:picChg chg="add mod">
          <ac:chgData name="VAN DELFT  Julien" userId="S::julien.van.delft@ulb.be::1764448b-530c-47f9-bf4d-fec7a2d49b98" providerId="AD" clId="Web-{7C953AB6-5150-4D12-A55D-AE78E3B585E2}" dt="2020-11-22T14:08:31.133" v="73" actId="1076"/>
          <ac:picMkLst>
            <pc:docMk/>
            <pc:sldMk cId="2856368958" sldId="322"/>
            <ac:picMk id="4" creationId="{24BB2E9D-B63C-46ED-8C81-3EC0735E6EAA}"/>
          </ac:picMkLst>
        </pc:picChg>
        <pc:picChg chg="add mod">
          <ac:chgData name="VAN DELFT  Julien" userId="S::julien.van.delft@ulb.be::1764448b-530c-47f9-bf4d-fec7a2d49b98" providerId="AD" clId="Web-{7C953AB6-5150-4D12-A55D-AE78E3B585E2}" dt="2020-11-22T14:08:34.695" v="74" actId="1076"/>
          <ac:picMkLst>
            <pc:docMk/>
            <pc:sldMk cId="2856368958" sldId="322"/>
            <ac:picMk id="5" creationId="{37ADA793-95D4-4354-B1C0-2EBB533DE01C}"/>
          </ac:picMkLst>
        </pc:picChg>
        <pc:picChg chg="add mod">
          <ac:chgData name="VAN DELFT  Julien" userId="S::julien.van.delft@ulb.be::1764448b-530c-47f9-bf4d-fec7a2d49b98" providerId="AD" clId="Web-{7C953AB6-5150-4D12-A55D-AE78E3B585E2}" dt="2020-11-22T14:08:43.321" v="75" actId="1076"/>
          <ac:picMkLst>
            <pc:docMk/>
            <pc:sldMk cId="2856368958" sldId="322"/>
            <ac:picMk id="6" creationId="{2EFCB4D4-BFD8-4B70-8FA1-A85DD14CCC2C}"/>
          </ac:picMkLst>
        </pc:picChg>
        <pc:picChg chg="add del mod">
          <ac:chgData name="VAN DELFT  Julien" userId="S::julien.van.delft@ulb.be::1764448b-530c-47f9-bf4d-fec7a2d49b98" providerId="AD" clId="Web-{7C953AB6-5150-4D12-A55D-AE78E3B585E2}" dt="2020-11-22T14:11:19.402" v="141"/>
          <ac:picMkLst>
            <pc:docMk/>
            <pc:sldMk cId="2856368958" sldId="322"/>
            <ac:picMk id="8" creationId="{C1729464-CC50-492A-971D-8FFB9512290F}"/>
          </ac:picMkLst>
        </pc:picChg>
      </pc:sldChg>
    </pc:docChg>
  </pc:docChgLst>
  <pc:docChgLst>
    <pc:chgData name="VAN DELFT  Julien" userId="S::julien.van.delft@ulb.be::1764448b-530c-47f9-bf4d-fec7a2d49b98" providerId="AD" clId="Web-{B772B2B1-CD06-4564-A562-B4818717F153}"/>
    <pc:docChg chg="addSld delSld modSld sldOrd">
      <pc:chgData name="VAN DELFT  Julien" userId="S::julien.van.delft@ulb.be::1764448b-530c-47f9-bf4d-fec7a2d49b98" providerId="AD" clId="Web-{B772B2B1-CD06-4564-A562-B4818717F153}" dt="2020-12-09T15:03:16.140" v="6783" actId="1076"/>
      <pc:docMkLst>
        <pc:docMk/>
      </pc:docMkLst>
      <pc:sldChg chg="modSp">
        <pc:chgData name="VAN DELFT  Julien" userId="S::julien.van.delft@ulb.be::1764448b-530c-47f9-bf4d-fec7a2d49b98" providerId="AD" clId="Web-{B772B2B1-CD06-4564-A562-B4818717F153}" dt="2020-12-09T14:01:36.120" v="2875" actId="20577"/>
        <pc:sldMkLst>
          <pc:docMk/>
          <pc:sldMk cId="744745708" sldId="314"/>
        </pc:sldMkLst>
        <pc:spChg chg="mod">
          <ac:chgData name="VAN DELFT  Julien" userId="S::julien.van.delft@ulb.be::1764448b-530c-47f9-bf4d-fec7a2d49b98" providerId="AD" clId="Web-{B772B2B1-CD06-4564-A562-B4818717F153}" dt="2020-12-09T14:01:36.120" v="2875" actId="20577"/>
          <ac:spMkLst>
            <pc:docMk/>
            <pc:sldMk cId="744745708" sldId="314"/>
            <ac:spMk id="3" creationId="{CB5ABD93-2EAD-4226-BD9E-EF8C0B34CE04}"/>
          </ac:spMkLst>
        </pc:spChg>
      </pc:sldChg>
      <pc:sldChg chg="modSp">
        <pc:chgData name="VAN DELFT  Julien" userId="S::julien.van.delft@ulb.be::1764448b-530c-47f9-bf4d-fec7a2d49b98" providerId="AD" clId="Web-{B772B2B1-CD06-4564-A562-B4818717F153}" dt="2020-12-09T14:01:32.104" v="2872" actId="20577"/>
        <pc:sldMkLst>
          <pc:docMk/>
          <pc:sldMk cId="3811317878" sldId="315"/>
        </pc:sldMkLst>
        <pc:spChg chg="mod">
          <ac:chgData name="VAN DELFT  Julien" userId="S::julien.van.delft@ulb.be::1764448b-530c-47f9-bf4d-fec7a2d49b98" providerId="AD" clId="Web-{B772B2B1-CD06-4564-A562-B4818717F153}" dt="2020-12-09T14:01:32.104" v="2872" actId="20577"/>
          <ac:spMkLst>
            <pc:docMk/>
            <pc:sldMk cId="3811317878" sldId="315"/>
            <ac:spMk id="3" creationId="{17CCFCE5-CDC2-4D7E-B66A-66E85FCA3C57}"/>
          </ac:spMkLst>
        </pc:spChg>
      </pc:sldChg>
      <pc:sldChg chg="addSp modSp">
        <pc:chgData name="VAN DELFT  Julien" userId="S::julien.van.delft@ulb.be::1764448b-530c-47f9-bf4d-fec7a2d49b98" providerId="AD" clId="Web-{B772B2B1-CD06-4564-A562-B4818717F153}" dt="2020-12-09T14:28:23.041" v="4563" actId="14100"/>
        <pc:sldMkLst>
          <pc:docMk/>
          <pc:sldMk cId="2137915098" sldId="316"/>
        </pc:sldMkLst>
        <pc:spChg chg="mod">
          <ac:chgData name="VAN DELFT  Julien" userId="S::julien.van.delft@ulb.be::1764448b-530c-47f9-bf4d-fec7a2d49b98" providerId="AD" clId="Web-{B772B2B1-CD06-4564-A562-B4818717F153}" dt="2020-12-09T14:01:23.416" v="2866" actId="20577"/>
          <ac:spMkLst>
            <pc:docMk/>
            <pc:sldMk cId="2137915098" sldId="316"/>
            <ac:spMk id="3" creationId="{5ADE8A83-27FF-4B15-8257-057A7001FF09}"/>
          </ac:spMkLst>
        </pc:spChg>
        <pc:spChg chg="add mod ord">
          <ac:chgData name="VAN DELFT  Julien" userId="S::julien.van.delft@ulb.be::1764448b-530c-47f9-bf4d-fec7a2d49b98" providerId="AD" clId="Web-{B772B2B1-CD06-4564-A562-B4818717F153}" dt="2020-12-09T14:27:12.885" v="4275" actId="1076"/>
          <ac:spMkLst>
            <pc:docMk/>
            <pc:sldMk cId="2137915098" sldId="316"/>
            <ac:spMk id="4" creationId="{94F1E178-0025-441F-881B-D503E294234A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28:23.041" v="4563" actId="14100"/>
          <ac:spMkLst>
            <pc:docMk/>
            <pc:sldMk cId="2137915098" sldId="316"/>
            <ac:spMk id="8" creationId="{1E042E19-C5BD-47BA-ACA4-C94C0ECB326A}"/>
          </ac:spMkLst>
        </pc:spChg>
        <pc:picChg chg="mod">
          <ac:chgData name="VAN DELFT  Julien" userId="S::julien.van.delft@ulb.be::1764448b-530c-47f9-bf4d-fec7a2d49b98" providerId="AD" clId="Web-{B772B2B1-CD06-4564-A562-B4818717F153}" dt="2020-12-09T14:27:12.900" v="4276" actId="1076"/>
          <ac:picMkLst>
            <pc:docMk/>
            <pc:sldMk cId="2137915098" sldId="316"/>
            <ac:picMk id="5" creationId="{3883206F-C72E-479F-98BB-56505D4C8234}"/>
          </ac:picMkLst>
        </pc:picChg>
        <pc:picChg chg="mod">
          <ac:chgData name="VAN DELFT  Julien" userId="S::julien.van.delft@ulb.be::1764448b-530c-47f9-bf4d-fec7a2d49b98" providerId="AD" clId="Web-{B772B2B1-CD06-4564-A562-B4818717F153}" dt="2020-12-09T14:27:12.900" v="4277" actId="1076"/>
          <ac:picMkLst>
            <pc:docMk/>
            <pc:sldMk cId="2137915098" sldId="316"/>
            <ac:picMk id="6" creationId="{C2EB69FD-BD6F-42D6-B55A-CC7B9DD0A78E}"/>
          </ac:picMkLst>
        </pc:picChg>
        <pc:picChg chg="mod">
          <ac:chgData name="VAN DELFT  Julien" userId="S::julien.van.delft@ulb.be::1764448b-530c-47f9-bf4d-fec7a2d49b98" providerId="AD" clId="Web-{B772B2B1-CD06-4564-A562-B4818717F153}" dt="2020-12-09T14:27:12.916" v="4278" actId="1076"/>
          <ac:picMkLst>
            <pc:docMk/>
            <pc:sldMk cId="2137915098" sldId="316"/>
            <ac:picMk id="7" creationId="{22DFFB6F-8156-4189-99DC-166E12F95387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27:07.525" v="4270" actId="1076"/>
          <ac:picMkLst>
            <pc:docMk/>
            <pc:sldMk cId="2137915098" sldId="316"/>
            <ac:picMk id="9" creationId="{9604D3D5-F146-48E1-A76B-1CDB4991B6A8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27:07.541" v="4271" actId="1076"/>
          <ac:picMkLst>
            <pc:docMk/>
            <pc:sldMk cId="2137915098" sldId="316"/>
            <ac:picMk id="10" creationId="{BD5BAE28-EAD4-4863-ACEB-9A17E0407162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27:07.556" v="4272" actId="1076"/>
          <ac:picMkLst>
            <pc:docMk/>
            <pc:sldMk cId="2137915098" sldId="316"/>
            <ac:picMk id="11" creationId="{5CF44C6A-78C7-45F1-BBD7-FA5F02CF03C1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27:07.572" v="4273" actId="1076"/>
          <ac:picMkLst>
            <pc:docMk/>
            <pc:sldMk cId="2137915098" sldId="316"/>
            <ac:picMk id="12" creationId="{C6643BD4-E23E-4E77-AD9D-9992A86D25CE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27:07.572" v="4274" actId="1076"/>
          <ac:picMkLst>
            <pc:docMk/>
            <pc:sldMk cId="2137915098" sldId="316"/>
            <ac:picMk id="13" creationId="{334AF826-89D0-47F4-9EE3-1A119C35F579}"/>
          </ac:picMkLst>
        </pc:picChg>
      </pc:sldChg>
      <pc:sldChg chg="addSp modSp">
        <pc:chgData name="VAN DELFT  Julien" userId="S::julien.van.delft@ulb.be::1764448b-530c-47f9-bf4d-fec7a2d49b98" providerId="AD" clId="Web-{B772B2B1-CD06-4564-A562-B4818717F153}" dt="2020-12-09T14:01:27.979" v="2869" actId="20577"/>
        <pc:sldMkLst>
          <pc:docMk/>
          <pc:sldMk cId="1295191504" sldId="317"/>
        </pc:sldMkLst>
        <pc:spChg chg="mod">
          <ac:chgData name="VAN DELFT  Julien" userId="S::julien.van.delft@ulb.be::1764448b-530c-47f9-bf4d-fec7a2d49b98" providerId="AD" clId="Web-{B772B2B1-CD06-4564-A562-B4818717F153}" dt="2020-12-09T14:01:27.979" v="2869" actId="20577"/>
          <ac:spMkLst>
            <pc:docMk/>
            <pc:sldMk cId="1295191504" sldId="317"/>
            <ac:spMk id="3" creationId="{C4B41F3F-4831-4531-AE01-7120F311CA3C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3:15:33.171" v="1213" actId="20577"/>
          <ac:spMkLst>
            <pc:docMk/>
            <pc:sldMk cId="1295191504" sldId="317"/>
            <ac:spMk id="11" creationId="{331A1494-E359-41E7-A8E6-B95465E0090E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3:15:16.624" v="1193" actId="20577"/>
          <ac:spMkLst>
            <pc:docMk/>
            <pc:sldMk cId="1295191504" sldId="317"/>
            <ac:spMk id="12" creationId="{49FED304-1475-47B6-9B7C-E8706D751ECF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3:15:54.187" v="1255" actId="20577"/>
          <ac:spMkLst>
            <pc:docMk/>
            <pc:sldMk cId="1295191504" sldId="317"/>
            <ac:spMk id="14" creationId="{7AF1EAA5-BD13-4942-B0F5-D0AEE1495519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17:15.781" v="1408" actId="1076"/>
          <ac:spMkLst>
            <pc:docMk/>
            <pc:sldMk cId="1295191504" sldId="317"/>
            <ac:spMk id="16" creationId="{9036AFB6-0553-4532-8D19-D6895FA63EBE}"/>
          </ac:spMkLst>
        </pc:spChg>
        <pc:picChg chg="mod">
          <ac:chgData name="VAN DELFT  Julien" userId="S::julien.van.delft@ulb.be::1764448b-530c-47f9-bf4d-fec7a2d49b98" providerId="AD" clId="Web-{B772B2B1-CD06-4564-A562-B4818717F153}" dt="2020-12-09T13:16:18.765" v="1257" actId="1076"/>
          <ac:picMkLst>
            <pc:docMk/>
            <pc:sldMk cId="1295191504" sldId="317"/>
            <ac:picMk id="15" creationId="{5E1C4E06-B7EE-49C3-AA8D-BBA454B9CAA8}"/>
          </ac:picMkLst>
        </pc:picChg>
      </pc:sldChg>
      <pc:sldChg chg="addSp delSp modSp new">
        <pc:chgData name="VAN DELFT  Julien" userId="S::julien.van.delft@ulb.be::1764448b-530c-47f9-bf4d-fec7a2d49b98" providerId="AD" clId="Web-{B772B2B1-CD06-4564-A562-B4818717F153}" dt="2020-12-09T14:01:19.526" v="2863" actId="20577"/>
        <pc:sldMkLst>
          <pc:docMk/>
          <pc:sldMk cId="1249783933" sldId="318"/>
        </pc:sldMkLst>
        <pc:spChg chg="mod">
          <ac:chgData name="VAN DELFT  Julien" userId="S::julien.van.delft@ulb.be::1764448b-530c-47f9-bf4d-fec7a2d49b98" providerId="AD" clId="Web-{B772B2B1-CD06-4564-A562-B4818717F153}" dt="2020-12-09T12:51:50.126" v="522" actId="20577"/>
          <ac:spMkLst>
            <pc:docMk/>
            <pc:sldMk cId="1249783933" sldId="318"/>
            <ac:spMk id="2" creationId="{40E0623E-81A4-46D2-87DE-4F723E7CD2F6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01:19.526" v="2863" actId="20577"/>
          <ac:spMkLst>
            <pc:docMk/>
            <pc:sldMk cId="1249783933" sldId="318"/>
            <ac:spMk id="3" creationId="{6A075F4C-D5F6-4910-BEDA-39B6B29BAF4F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2:56:09.941" v="706" actId="1076"/>
          <ac:spMkLst>
            <pc:docMk/>
            <pc:sldMk cId="1249783933" sldId="318"/>
            <ac:spMk id="4" creationId="{AEC26BEB-4EA5-4EE3-8B36-9D01C6A65ADD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2:57:19.660" v="727" actId="1076"/>
          <ac:spMkLst>
            <pc:docMk/>
            <pc:sldMk cId="1249783933" sldId="318"/>
            <ac:spMk id="6" creationId="{65152405-7F55-4131-91A0-923904D61B54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2:59:14.771" v="785" actId="1076"/>
          <ac:spMkLst>
            <pc:docMk/>
            <pc:sldMk cId="1249783933" sldId="318"/>
            <ac:spMk id="9" creationId="{02DB59A1-2726-4ABD-90B8-986DC9DEA73A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00:05.928" v="831" actId="1076"/>
          <ac:spMkLst>
            <pc:docMk/>
            <pc:sldMk cId="1249783933" sldId="318"/>
            <ac:spMk id="10" creationId="{E3C3DF17-D05E-4B5C-98BB-93FE4E962C07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02:20.835" v="882" actId="1076"/>
          <ac:spMkLst>
            <pc:docMk/>
            <pc:sldMk cId="1249783933" sldId="318"/>
            <ac:spMk id="12" creationId="{667843AE-CB20-46AE-AE21-59A7489479A1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02:52.523" v="950" actId="1076"/>
          <ac:spMkLst>
            <pc:docMk/>
            <pc:sldMk cId="1249783933" sldId="318"/>
            <ac:spMk id="13" creationId="{27BAC25C-DF88-4731-88DB-1B22D7D2B0FA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2:55:46.550" v="674" actId="1076"/>
          <ac:picMkLst>
            <pc:docMk/>
            <pc:sldMk cId="1249783933" sldId="318"/>
            <ac:picMk id="5" creationId="{3C9F2D8D-3891-46B0-8F37-97169515C448}"/>
          </ac:picMkLst>
        </pc:picChg>
        <pc:picChg chg="add del mod">
          <ac:chgData name="VAN DELFT  Julien" userId="S::julien.van.delft@ulb.be::1764448b-530c-47f9-bf4d-fec7a2d49b98" providerId="AD" clId="Web-{B772B2B1-CD06-4564-A562-B4818717F153}" dt="2020-12-09T12:57:28.582" v="729"/>
          <ac:picMkLst>
            <pc:docMk/>
            <pc:sldMk cId="1249783933" sldId="318"/>
            <ac:picMk id="7" creationId="{DA8C9BCC-2192-49CA-899C-00ECEE061D0F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2:57:41.942" v="733" actId="1076"/>
          <ac:picMkLst>
            <pc:docMk/>
            <pc:sldMk cId="1249783933" sldId="318"/>
            <ac:picMk id="8" creationId="{6FC69DD8-9E26-46B5-9F0A-B06E65E01267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01:27.132" v="836" actId="1076"/>
          <ac:picMkLst>
            <pc:docMk/>
            <pc:sldMk cId="1249783933" sldId="318"/>
            <ac:picMk id="11" creationId="{FC58E89D-17B9-4501-86F6-9DA1FF2D2367}"/>
          </ac:picMkLst>
        </pc:picChg>
      </pc:sldChg>
      <pc:sldChg chg="addSp delSp modSp new">
        <pc:chgData name="VAN DELFT  Julien" userId="S::julien.van.delft@ulb.be::1764448b-530c-47f9-bf4d-fec7a2d49b98" providerId="AD" clId="Web-{B772B2B1-CD06-4564-A562-B4818717F153}" dt="2020-12-09T14:01:15.401" v="2860" actId="20577"/>
        <pc:sldMkLst>
          <pc:docMk/>
          <pc:sldMk cId="4254065163" sldId="319"/>
        </pc:sldMkLst>
        <pc:spChg chg="mod">
          <ac:chgData name="VAN DELFT  Julien" userId="S::julien.van.delft@ulb.be::1764448b-530c-47f9-bf4d-fec7a2d49b98" providerId="AD" clId="Web-{B772B2B1-CD06-4564-A562-B4818717F153}" dt="2020-12-09T13:11:31.747" v="1136" actId="1076"/>
          <ac:spMkLst>
            <pc:docMk/>
            <pc:sldMk cId="4254065163" sldId="319"/>
            <ac:spMk id="2" creationId="{31964B24-5561-472B-AFCB-138C6229C979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01:15.401" v="2860" actId="20577"/>
          <ac:spMkLst>
            <pc:docMk/>
            <pc:sldMk cId="4254065163" sldId="319"/>
            <ac:spMk id="3" creationId="{55811AA6-730D-4FCB-A7D2-FDF43D962F43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12:05.919" v="1144" actId="1076"/>
          <ac:spMkLst>
            <pc:docMk/>
            <pc:sldMk cId="4254065163" sldId="319"/>
            <ac:spMk id="4" creationId="{58FEBC15-74FD-4B40-AEB8-2B8C5CE7F3CE}"/>
          </ac:spMkLst>
        </pc:spChg>
        <pc:spChg chg="add del">
          <ac:chgData name="VAN DELFT  Julien" userId="S::julien.van.delft@ulb.be::1764448b-530c-47f9-bf4d-fec7a2d49b98" providerId="AD" clId="Web-{B772B2B1-CD06-4564-A562-B4818717F153}" dt="2020-12-09T13:06:14.181" v="1026"/>
          <ac:spMkLst>
            <pc:docMk/>
            <pc:sldMk cId="4254065163" sldId="319"/>
            <ac:spMk id="5" creationId="{D737DDD5-5879-46C5-B25E-3C66F2B299E3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11:47.403" v="1140" actId="1076"/>
          <ac:spMkLst>
            <pc:docMk/>
            <pc:sldMk cId="4254065163" sldId="319"/>
            <ac:spMk id="8" creationId="{0DAF6B22-45EF-429A-998B-4DAE3BC42608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14:17.077" v="1180" actId="1076"/>
          <ac:spMkLst>
            <pc:docMk/>
            <pc:sldMk cId="4254065163" sldId="319"/>
            <ac:spMk id="9" creationId="{B4D243C4-5D17-4749-BBD9-088F97027E93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3:11:43.341" v="1138" actId="1076"/>
          <ac:picMkLst>
            <pc:docMk/>
            <pc:sldMk cId="4254065163" sldId="319"/>
            <ac:picMk id="6" creationId="{56E95417-E854-40A0-94B9-A3BC61CD9641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12:12.841" v="1145" actId="1076"/>
          <ac:picMkLst>
            <pc:docMk/>
            <pc:sldMk cId="4254065163" sldId="319"/>
            <ac:picMk id="7" creationId="{DB8BCD30-9B85-4581-8EFB-E0DD2CC5C9D9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14:12.623" v="1179" actId="1076"/>
          <ac:picMkLst>
            <pc:docMk/>
            <pc:sldMk cId="4254065163" sldId="319"/>
            <ac:picMk id="10" creationId="{9217F5E3-CB1B-4808-B6A9-73242CBFC7C4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14:33.936" v="1186" actId="1076"/>
          <ac:picMkLst>
            <pc:docMk/>
            <pc:sldMk cId="4254065163" sldId="319"/>
            <ac:picMk id="11" creationId="{E03A3F33-D406-45D8-97D5-AF6890BF21FF}"/>
          </ac:picMkLst>
        </pc:picChg>
      </pc:sldChg>
      <pc:sldChg chg="modSp">
        <pc:chgData name="VAN DELFT  Julien" userId="S::julien.van.delft@ulb.be::1764448b-530c-47f9-bf4d-fec7a2d49b98" providerId="AD" clId="Web-{B772B2B1-CD06-4564-A562-B4818717F153}" dt="2020-12-09T14:01:10.588" v="2858" actId="20577"/>
        <pc:sldMkLst>
          <pc:docMk/>
          <pc:sldMk cId="3317341002" sldId="320"/>
        </pc:sldMkLst>
        <pc:spChg chg="mod">
          <ac:chgData name="VAN DELFT  Julien" userId="S::julien.van.delft@ulb.be::1764448b-530c-47f9-bf4d-fec7a2d49b98" providerId="AD" clId="Web-{B772B2B1-CD06-4564-A562-B4818717F153}" dt="2020-12-09T14:01:10.588" v="2858" actId="20577"/>
          <ac:spMkLst>
            <pc:docMk/>
            <pc:sldMk cId="3317341002" sldId="320"/>
            <ac:spMk id="3" creationId="{55811AA6-730D-4FCB-A7D2-FDF43D962F43}"/>
          </ac:spMkLst>
        </pc:spChg>
      </pc:sldChg>
      <pc:sldChg chg="addSp delSp modSp new">
        <pc:chgData name="VAN DELFT  Julien" userId="S::julien.van.delft@ulb.be::1764448b-530c-47f9-bf4d-fec7a2d49b98" providerId="AD" clId="Web-{B772B2B1-CD06-4564-A562-B4818717F153}" dt="2020-12-09T14:00:57.072" v="2845" actId="20577"/>
        <pc:sldMkLst>
          <pc:docMk/>
          <pc:sldMk cId="3022374335" sldId="321"/>
        </pc:sldMkLst>
        <pc:spChg chg="mod">
          <ac:chgData name="VAN DELFT  Julien" userId="S::julien.van.delft@ulb.be::1764448b-530c-47f9-bf4d-fec7a2d49b98" providerId="AD" clId="Web-{B772B2B1-CD06-4564-A562-B4818717F153}" dt="2020-12-09T13:18:10.813" v="1496" actId="20577"/>
          <ac:spMkLst>
            <pc:docMk/>
            <pc:sldMk cId="3022374335" sldId="321"/>
            <ac:spMk id="2" creationId="{B89D8B13-445C-4AB7-95DC-F6CBC260547D}"/>
          </ac:spMkLst>
        </pc:spChg>
        <pc:spChg chg="add del mod">
          <ac:chgData name="VAN DELFT  Julien" userId="S::julien.van.delft@ulb.be::1764448b-530c-47f9-bf4d-fec7a2d49b98" providerId="AD" clId="Web-{B772B2B1-CD06-4564-A562-B4818717F153}" dt="2020-12-09T14:00:57.072" v="2845" actId="20577"/>
          <ac:spMkLst>
            <pc:docMk/>
            <pc:sldMk cId="3022374335" sldId="321"/>
            <ac:spMk id="3" creationId="{141A45FA-45B5-4672-AA72-BDE9D0FFEBD2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27:42.584" v="1807" actId="20577"/>
          <ac:spMkLst>
            <pc:docMk/>
            <pc:sldMk cId="3022374335" sldId="321"/>
            <ac:spMk id="8" creationId="{96E6197D-089E-42DA-BC20-D84C12A4064F}"/>
          </ac:spMkLst>
        </pc:spChg>
        <pc:picChg chg="add del mod">
          <ac:chgData name="VAN DELFT  Julien" userId="S::julien.van.delft@ulb.be::1764448b-530c-47f9-bf4d-fec7a2d49b98" providerId="AD" clId="Web-{B772B2B1-CD06-4564-A562-B4818717F153}" dt="2020-12-09T13:21:43.081" v="1510"/>
          <ac:picMkLst>
            <pc:docMk/>
            <pc:sldMk cId="3022374335" sldId="321"/>
            <ac:picMk id="5" creationId="{5EEDB499-7E0C-4D88-8A82-69D874C1E251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22:13.362" v="1518" actId="1076"/>
          <ac:picMkLst>
            <pc:docMk/>
            <pc:sldMk cId="3022374335" sldId="321"/>
            <ac:picMk id="7" creationId="{0760885F-5D83-4372-919E-E2E632025A0D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28:27.960" v="1814" actId="1076"/>
          <ac:picMkLst>
            <pc:docMk/>
            <pc:sldMk cId="3022374335" sldId="321"/>
            <ac:picMk id="9" creationId="{4CCE7FDE-CDD1-4417-B0D9-DAF14284B6A6}"/>
          </ac:picMkLst>
        </pc:picChg>
      </pc:sldChg>
      <pc:sldChg chg="modSp">
        <pc:chgData name="VAN DELFT  Julien" userId="S::julien.van.delft@ulb.be::1764448b-530c-47f9-bf4d-fec7a2d49b98" providerId="AD" clId="Web-{B772B2B1-CD06-4564-A562-B4818717F153}" dt="2020-12-09T14:01:05.557" v="2854" actId="20577"/>
        <pc:sldMkLst>
          <pc:docMk/>
          <pc:sldMk cId="1130035240" sldId="322"/>
        </pc:sldMkLst>
        <pc:spChg chg="mod">
          <ac:chgData name="VAN DELFT  Julien" userId="S::julien.van.delft@ulb.be::1764448b-530c-47f9-bf4d-fec7a2d49b98" providerId="AD" clId="Web-{B772B2B1-CD06-4564-A562-B4818717F153}" dt="2020-12-09T14:01:05.557" v="2854" actId="20577"/>
          <ac:spMkLst>
            <pc:docMk/>
            <pc:sldMk cId="1130035240" sldId="322"/>
            <ac:spMk id="3" creationId="{55811AA6-730D-4FCB-A7D2-FDF43D962F43}"/>
          </ac:spMkLst>
        </pc:spChg>
      </pc:sldChg>
      <pc:sldChg chg="addSp modSp new">
        <pc:chgData name="VAN DELFT  Julien" userId="S::julien.van.delft@ulb.be::1764448b-530c-47f9-bf4d-fec7a2d49b98" providerId="AD" clId="Web-{B772B2B1-CD06-4564-A562-B4818717F153}" dt="2020-12-09T14:57:51.356" v="6567" actId="1076"/>
        <pc:sldMkLst>
          <pc:docMk/>
          <pc:sldMk cId="2746417331" sldId="323"/>
        </pc:sldMkLst>
        <pc:spChg chg="mod">
          <ac:chgData name="VAN DELFT  Julien" userId="S::julien.van.delft@ulb.be::1764448b-530c-47f9-bf4d-fec7a2d49b98" providerId="AD" clId="Web-{B772B2B1-CD06-4564-A562-B4818717F153}" dt="2020-12-09T13:28:46.351" v="1841" actId="20577"/>
          <ac:spMkLst>
            <pc:docMk/>
            <pc:sldMk cId="2746417331" sldId="323"/>
            <ac:spMk id="2" creationId="{CD3EC9AB-4EBB-4BFA-B80E-18A1112E853D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00:49.447" v="2836" actId="20577"/>
          <ac:spMkLst>
            <pc:docMk/>
            <pc:sldMk cId="2746417331" sldId="323"/>
            <ac:spMk id="3" creationId="{827E679D-B0B9-4357-AEE8-886A35B96F6E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57:51.356" v="6567" actId="1076"/>
          <ac:spMkLst>
            <pc:docMk/>
            <pc:sldMk cId="2746417331" sldId="323"/>
            <ac:spMk id="4" creationId="{746489B1-2DAE-455F-B3EE-D52FC1E0CDF3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36:09.621" v="1990" actId="1076"/>
          <ac:spMkLst>
            <pc:docMk/>
            <pc:sldMk cId="2746417331" sldId="323"/>
            <ac:spMk id="6" creationId="{415CAB32-9245-43B9-8EB8-8543F2697D53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48:16.487" v="2173" actId="1076"/>
          <ac:spMkLst>
            <pc:docMk/>
            <pc:sldMk cId="2746417331" sldId="323"/>
            <ac:spMk id="8" creationId="{37FDC386-A8BE-4B3F-9F5E-9F4D39DB0B16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3:36:10.980" v="1991" actId="1076"/>
          <ac:picMkLst>
            <pc:docMk/>
            <pc:sldMk cId="2746417331" sldId="323"/>
            <ac:picMk id="5" creationId="{CBD79AE1-A284-4643-909C-08913A921AFD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48:23.550" v="2175" actId="1076"/>
          <ac:picMkLst>
            <pc:docMk/>
            <pc:sldMk cId="2746417331" sldId="323"/>
            <ac:picMk id="7" creationId="{F01F4B10-625E-48D7-A970-86DC0B4BAC53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44:04.391" v="2094" actId="1076"/>
          <ac:picMkLst>
            <pc:docMk/>
            <pc:sldMk cId="2746417331" sldId="323"/>
            <ac:picMk id="9" creationId="{851ABA80-158E-4D2F-B897-F1444E5743B1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44:36.157" v="2098" actId="1076"/>
          <ac:picMkLst>
            <pc:docMk/>
            <pc:sldMk cId="2746417331" sldId="323"/>
            <ac:picMk id="10" creationId="{A458C44D-A520-48EF-8CE7-F08694F12B98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44:51.172" v="2100" actId="1076"/>
          <ac:picMkLst>
            <pc:docMk/>
            <pc:sldMk cId="2746417331" sldId="323"/>
            <ac:picMk id="11" creationId="{65FC7822-4FF9-4A7A-9247-C992D1F59B14}"/>
          </ac:picMkLst>
        </pc:picChg>
      </pc:sldChg>
      <pc:sldChg chg="addSp modSp new">
        <pc:chgData name="VAN DELFT  Julien" userId="S::julien.van.delft@ulb.be::1764448b-530c-47f9-bf4d-fec7a2d49b98" providerId="AD" clId="Web-{B772B2B1-CD06-4564-A562-B4818717F153}" dt="2020-12-09T14:00:45.260" v="2829" actId="20577"/>
        <pc:sldMkLst>
          <pc:docMk/>
          <pc:sldMk cId="3168038704" sldId="324"/>
        </pc:sldMkLst>
        <pc:spChg chg="mod">
          <ac:chgData name="VAN DELFT  Julien" userId="S::julien.van.delft@ulb.be::1764448b-530c-47f9-bf4d-fec7a2d49b98" providerId="AD" clId="Web-{B772B2B1-CD06-4564-A562-B4818717F153}" dt="2020-12-09T13:46:10.673" v="2127" actId="20577"/>
          <ac:spMkLst>
            <pc:docMk/>
            <pc:sldMk cId="3168038704" sldId="324"/>
            <ac:spMk id="2" creationId="{2CC25A4C-3465-41B4-A06C-7AD78AF38C1E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00:45.260" v="2829" actId="20577"/>
          <ac:spMkLst>
            <pc:docMk/>
            <pc:sldMk cId="3168038704" sldId="324"/>
            <ac:spMk id="3" creationId="{59D535BE-5A7C-4E07-BD3F-35CBAA652F0B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51:16.879" v="2358" actId="1076"/>
          <ac:spMkLst>
            <pc:docMk/>
            <pc:sldMk cId="3168038704" sldId="324"/>
            <ac:spMk id="5" creationId="{0531B596-9E15-42E4-B4D4-B84942C0DB9A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51:09.973" v="2357" actId="1076"/>
          <ac:spMkLst>
            <pc:docMk/>
            <pc:sldMk cId="3168038704" sldId="324"/>
            <ac:spMk id="6" creationId="{00AEAF78-74F5-4A11-A8C4-B3D8D59BFC24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3:56:45.023" v="2577" actId="1076"/>
          <ac:spMkLst>
            <pc:docMk/>
            <pc:sldMk cId="3168038704" sldId="324"/>
            <ac:spMk id="7" creationId="{A2155074-4AD3-4C97-AC35-F3ADC26E747F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3:51:25.426" v="2359" actId="1076"/>
          <ac:picMkLst>
            <pc:docMk/>
            <pc:sldMk cId="3168038704" sldId="324"/>
            <ac:picMk id="4" creationId="{512FF637-619F-4057-B5D0-905333514409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56:46.648" v="2578" actId="1076"/>
          <ac:picMkLst>
            <pc:docMk/>
            <pc:sldMk cId="3168038704" sldId="324"/>
            <ac:picMk id="8" creationId="{F9EB5637-1BDA-44DC-B34B-A48CB72EE92B}"/>
          </ac:picMkLst>
        </pc:picChg>
      </pc:sldChg>
      <pc:sldChg chg="addSp modSp new">
        <pc:chgData name="VAN DELFT  Julien" userId="S::julien.van.delft@ulb.be::1764448b-530c-47f9-bf4d-fec7a2d49b98" providerId="AD" clId="Web-{B772B2B1-CD06-4564-A562-B4818717F153}" dt="2020-12-09T14:00:42.041" v="2825" actId="20577"/>
        <pc:sldMkLst>
          <pc:docMk/>
          <pc:sldMk cId="3709795995" sldId="325"/>
        </pc:sldMkLst>
        <pc:spChg chg="mod">
          <ac:chgData name="VAN DELFT  Julien" userId="S::julien.van.delft@ulb.be::1764448b-530c-47f9-bf4d-fec7a2d49b98" providerId="AD" clId="Web-{B772B2B1-CD06-4564-A562-B4818717F153}" dt="2020-12-09T13:57:10.883" v="2618" actId="20577"/>
          <ac:spMkLst>
            <pc:docMk/>
            <pc:sldMk cId="3709795995" sldId="325"/>
            <ac:spMk id="2" creationId="{19C25E89-2C73-4EAD-A332-A6A9EC00B550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00:42.041" v="2825" actId="20577"/>
          <ac:spMkLst>
            <pc:docMk/>
            <pc:sldMk cId="3709795995" sldId="325"/>
            <ac:spMk id="3" creationId="{C56A6F75-3591-4AD7-9970-8E4608DC1998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00:09.963" v="2807" actId="1076"/>
          <ac:spMkLst>
            <pc:docMk/>
            <pc:sldMk cId="3709795995" sldId="325"/>
            <ac:spMk id="4" creationId="{887BDDA8-4FAB-4B73-A249-B6D2BB74C8AE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00:01.838" v="2806" actId="1076"/>
          <ac:spMkLst>
            <pc:docMk/>
            <pc:sldMk cId="3709795995" sldId="325"/>
            <ac:spMk id="7" creationId="{CF4C762D-24B0-4C0D-9E62-26CF426A9305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3:59:32.759" v="2730" actId="1076"/>
          <ac:picMkLst>
            <pc:docMk/>
            <pc:sldMk cId="3709795995" sldId="325"/>
            <ac:picMk id="5" creationId="{E7FB7831-3862-43E6-9827-9BEF6BF51AFD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3:59:34.978" v="2731" actId="1076"/>
          <ac:picMkLst>
            <pc:docMk/>
            <pc:sldMk cId="3709795995" sldId="325"/>
            <ac:picMk id="6" creationId="{35E225A5-D33C-428F-9CF5-BB316C600FB2}"/>
          </ac:picMkLst>
        </pc:picChg>
      </pc:sldChg>
      <pc:sldChg chg="addSp modSp new">
        <pc:chgData name="VAN DELFT  Julien" userId="S::julien.van.delft@ulb.be::1764448b-530c-47f9-bf4d-fec7a2d49b98" providerId="AD" clId="Web-{B772B2B1-CD06-4564-A562-B4818717F153}" dt="2020-12-09T14:09:49.234" v="3147" actId="1076"/>
        <pc:sldMkLst>
          <pc:docMk/>
          <pc:sldMk cId="3611765897" sldId="326"/>
        </pc:sldMkLst>
        <pc:spChg chg="mod">
          <ac:chgData name="VAN DELFT  Julien" userId="S::julien.van.delft@ulb.be::1764448b-530c-47f9-bf4d-fec7a2d49b98" providerId="AD" clId="Web-{B772B2B1-CD06-4564-A562-B4818717F153}" dt="2020-12-09T14:02:02.839" v="2918" actId="20577"/>
          <ac:spMkLst>
            <pc:docMk/>
            <pc:sldMk cId="3611765897" sldId="326"/>
            <ac:spMk id="2" creationId="{DF3BC320-A85B-4FC9-9F98-6C7546253A5B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00:36.525" v="2819" actId="20577"/>
          <ac:spMkLst>
            <pc:docMk/>
            <pc:sldMk cId="3611765897" sldId="326"/>
            <ac:spMk id="3" creationId="{3F1D0DD1-2562-40B0-BB75-CD01875E2D99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09:49.234" v="3147" actId="1076"/>
          <ac:spMkLst>
            <pc:docMk/>
            <pc:sldMk cId="3611765897" sldId="326"/>
            <ac:spMk id="4" creationId="{00B28E6E-BBA7-4B97-AFF5-FEECB690B839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4:09:44.781" v="3145" actId="1076"/>
          <ac:picMkLst>
            <pc:docMk/>
            <pc:sldMk cId="3611765897" sldId="326"/>
            <ac:picMk id="5" creationId="{CDE35B0E-DBA9-4C4B-B61C-8DDBA14B7ABB}"/>
          </ac:picMkLst>
        </pc:picChg>
      </pc:sldChg>
      <pc:sldChg chg="addSp modSp new">
        <pc:chgData name="VAN DELFT  Julien" userId="S::julien.van.delft@ulb.be::1764448b-530c-47f9-bf4d-fec7a2d49b98" providerId="AD" clId="Web-{B772B2B1-CD06-4564-A562-B4818717F153}" dt="2020-12-09T14:32:43.435" v="4791" actId="20577"/>
        <pc:sldMkLst>
          <pc:docMk/>
          <pc:sldMk cId="157603148" sldId="327"/>
        </pc:sldMkLst>
        <pc:spChg chg="mod">
          <ac:chgData name="VAN DELFT  Julien" userId="S::julien.van.delft@ulb.be::1764448b-530c-47f9-bf4d-fec7a2d49b98" providerId="AD" clId="Web-{B772B2B1-CD06-4564-A562-B4818717F153}" dt="2020-12-09T14:10:37.579" v="3157" actId="20577"/>
          <ac:spMkLst>
            <pc:docMk/>
            <pc:sldMk cId="157603148" sldId="327"/>
            <ac:spMk id="2" creationId="{D4309536-A7F5-4AAE-AB65-B6B9643C6549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10:37.516" v="3153" actId="20577"/>
          <ac:spMkLst>
            <pc:docMk/>
            <pc:sldMk cId="157603148" sldId="327"/>
            <ac:spMk id="3" creationId="{B00F1B7E-2EA7-41EF-B741-4A66BB8DE0E4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13:34.220" v="3332" actId="20577"/>
          <ac:spMkLst>
            <pc:docMk/>
            <pc:sldMk cId="157603148" sldId="327"/>
            <ac:spMk id="4" creationId="{6715F1EF-E678-4C5E-87A6-76526F5C9AD9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32:43.435" v="4791" actId="20577"/>
          <ac:spMkLst>
            <pc:docMk/>
            <pc:sldMk cId="157603148" sldId="327"/>
            <ac:spMk id="6" creationId="{04D8B796-7E2E-49C9-8659-B63E01BCE279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21:31.631" v="3833" actId="1076"/>
          <ac:spMkLst>
            <pc:docMk/>
            <pc:sldMk cId="157603148" sldId="327"/>
            <ac:spMk id="8" creationId="{88241241-1551-48A1-B4AD-CA2207CECFF6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4:13:09.798" v="3331" actId="1076"/>
          <ac:picMkLst>
            <pc:docMk/>
            <pc:sldMk cId="157603148" sldId="327"/>
            <ac:picMk id="5" creationId="{6ADFB4E6-89CF-43CB-8889-67CC49BEFA69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20:39.646" v="3662" actId="1076"/>
          <ac:picMkLst>
            <pc:docMk/>
            <pc:sldMk cId="157603148" sldId="327"/>
            <ac:picMk id="7" creationId="{08997975-4F9A-452F-A63E-049E6971C4D8}"/>
          </ac:picMkLst>
        </pc:picChg>
      </pc:sldChg>
      <pc:sldChg chg="addSp modSp new">
        <pc:chgData name="VAN DELFT  Julien" userId="S::julien.van.delft@ulb.be::1764448b-530c-47f9-bf4d-fec7a2d49b98" providerId="AD" clId="Web-{B772B2B1-CD06-4564-A562-B4818717F153}" dt="2020-12-09T14:26:09.368" v="4268" actId="1076"/>
        <pc:sldMkLst>
          <pc:docMk/>
          <pc:sldMk cId="1101525433" sldId="328"/>
        </pc:sldMkLst>
        <pc:spChg chg="mod">
          <ac:chgData name="VAN DELFT  Julien" userId="S::julien.van.delft@ulb.be::1764448b-530c-47f9-bf4d-fec7a2d49b98" providerId="AD" clId="Web-{B772B2B1-CD06-4564-A562-B4818717F153}" dt="2020-12-09T14:22:01.350" v="3891" actId="20577"/>
          <ac:spMkLst>
            <pc:docMk/>
            <pc:sldMk cId="1101525433" sldId="328"/>
            <ac:spMk id="2" creationId="{5102846D-BB50-4040-B6D8-B3811D93B444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21:43.381" v="3843" actId="20577"/>
          <ac:spMkLst>
            <pc:docMk/>
            <pc:sldMk cId="1101525433" sldId="328"/>
            <ac:spMk id="3" creationId="{DA0CB2F4-1444-4A32-8284-12822D2FF756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24:56.180" v="4019" actId="1076"/>
          <ac:spMkLst>
            <pc:docMk/>
            <pc:sldMk cId="1101525433" sldId="328"/>
            <ac:spMk id="4" creationId="{8BED719F-CF02-464F-A748-77172E565F81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24:02.680" v="4013" actId="1076"/>
          <ac:spMkLst>
            <pc:docMk/>
            <pc:sldMk cId="1101525433" sldId="328"/>
            <ac:spMk id="6" creationId="{0D1C41EC-8939-4AB9-9568-90ACB4470B12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26:09.368" v="4268" actId="1076"/>
          <ac:spMkLst>
            <pc:docMk/>
            <pc:sldMk cId="1101525433" sldId="328"/>
            <ac:spMk id="8" creationId="{135D23EF-BD27-4A51-95DF-451A369AAC1C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4:24:52.852" v="4018" actId="1076"/>
          <ac:picMkLst>
            <pc:docMk/>
            <pc:sldMk cId="1101525433" sldId="328"/>
            <ac:picMk id="5" creationId="{BF1C1C0E-7523-46A3-ABCB-421D0E25CE44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24:27.633" v="4017" actId="1076"/>
          <ac:picMkLst>
            <pc:docMk/>
            <pc:sldMk cId="1101525433" sldId="328"/>
            <ac:picMk id="7" creationId="{4186869C-08E0-46BE-AB8D-6074035E6526}"/>
          </ac:picMkLst>
        </pc:picChg>
      </pc:sldChg>
      <pc:sldChg chg="addSp delSp modSp new">
        <pc:chgData name="VAN DELFT  Julien" userId="S::julien.van.delft@ulb.be::1764448b-530c-47f9-bf4d-fec7a2d49b98" providerId="AD" clId="Web-{B772B2B1-CD06-4564-A562-B4818717F153}" dt="2020-12-09T14:36:23.390" v="5092" actId="1076"/>
        <pc:sldMkLst>
          <pc:docMk/>
          <pc:sldMk cId="4143247877" sldId="329"/>
        </pc:sldMkLst>
        <pc:spChg chg="mod">
          <ac:chgData name="VAN DELFT  Julien" userId="S::julien.van.delft@ulb.be::1764448b-530c-47f9-bf4d-fec7a2d49b98" providerId="AD" clId="Web-{B772B2B1-CD06-4564-A562-B4818717F153}" dt="2020-12-09T14:28:53.417" v="4590" actId="20577"/>
          <ac:spMkLst>
            <pc:docMk/>
            <pc:sldMk cId="4143247877" sldId="329"/>
            <ac:spMk id="2" creationId="{10B5E43C-7A91-4387-82FA-8BAE34CA79FA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28:41.260" v="4573" actId="20577"/>
          <ac:spMkLst>
            <pc:docMk/>
            <pc:sldMk cId="4143247877" sldId="329"/>
            <ac:spMk id="3" creationId="{6972626A-3A59-40F1-B0ED-AEAB0B308A44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30:52.199" v="4671" actId="1076"/>
          <ac:spMkLst>
            <pc:docMk/>
            <pc:sldMk cId="4143247877" sldId="329"/>
            <ac:spMk id="4" creationId="{82672902-5B72-41F1-B0FA-9C66DECCBD09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32:10.669" v="4759" actId="1076"/>
          <ac:spMkLst>
            <pc:docMk/>
            <pc:sldMk cId="4143247877" sldId="329"/>
            <ac:spMk id="7" creationId="{99B7E3B2-3C2D-4998-9290-C5BDDE77BC02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33:43.388" v="4962" actId="20577"/>
          <ac:spMkLst>
            <pc:docMk/>
            <pc:sldMk cId="4143247877" sldId="329"/>
            <ac:spMk id="8" creationId="{5863B205-D73F-4216-A530-3D92F3FCBA82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34:12.904" v="4967" actId="20577"/>
          <ac:spMkLst>
            <pc:docMk/>
            <pc:sldMk cId="4143247877" sldId="329"/>
            <ac:spMk id="9" creationId="{F00407EE-423D-4F94-BD02-2439137082C0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35:45.452" v="5086" actId="1076"/>
          <ac:spMkLst>
            <pc:docMk/>
            <pc:sldMk cId="4143247877" sldId="329"/>
            <ac:spMk id="11" creationId="{C9269E81-0858-4F51-BB02-2D9F64A0700A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4:30:46.996" v="4670" actId="1076"/>
          <ac:picMkLst>
            <pc:docMk/>
            <pc:sldMk cId="4143247877" sldId="329"/>
            <ac:picMk id="5" creationId="{E60C773C-1904-40A7-BAE4-73065554087E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31:53.403" v="4678" actId="1076"/>
          <ac:picMkLst>
            <pc:docMk/>
            <pc:sldMk cId="4143247877" sldId="329"/>
            <ac:picMk id="6" creationId="{DF481435-3729-47C2-A9DC-C830E5CFD9A0}"/>
          </ac:picMkLst>
        </pc:picChg>
        <pc:picChg chg="add del mod">
          <ac:chgData name="VAN DELFT  Julien" userId="S::julien.van.delft@ulb.be::1764448b-530c-47f9-bf4d-fec7a2d49b98" providerId="AD" clId="Web-{B772B2B1-CD06-4564-A562-B4818717F153}" dt="2020-12-09T14:36:00.671" v="5090"/>
          <ac:picMkLst>
            <pc:docMk/>
            <pc:sldMk cId="4143247877" sldId="329"/>
            <ac:picMk id="10" creationId="{61AE509E-3E0E-4BDB-8A0A-77C66D09BF80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36:23.390" v="5092" actId="1076"/>
          <ac:picMkLst>
            <pc:docMk/>
            <pc:sldMk cId="4143247877" sldId="329"/>
            <ac:picMk id="12" creationId="{A7B13AC5-AFAD-416F-923F-617284AF495B}"/>
          </ac:picMkLst>
        </pc:picChg>
      </pc:sldChg>
      <pc:sldChg chg="modSp">
        <pc:chgData name="VAN DELFT  Julien" userId="S::julien.van.delft@ulb.be::1764448b-530c-47f9-bf4d-fec7a2d49b98" providerId="AD" clId="Web-{B772B2B1-CD06-4564-A562-B4818717F153}" dt="2020-12-09T14:45:10.301" v="5785" actId="20577"/>
        <pc:sldMkLst>
          <pc:docMk/>
          <pc:sldMk cId="1049039712" sldId="330"/>
        </pc:sldMkLst>
        <pc:spChg chg="mod">
          <ac:chgData name="VAN DELFT  Julien" userId="S::julien.van.delft@ulb.be::1764448b-530c-47f9-bf4d-fec7a2d49b98" providerId="AD" clId="Web-{B772B2B1-CD06-4564-A562-B4818717F153}" dt="2020-12-09T14:45:10.301" v="5785" actId="20577"/>
          <ac:spMkLst>
            <pc:docMk/>
            <pc:sldMk cId="1049039712" sldId="330"/>
            <ac:spMk id="11" creationId="{9347E48B-5E6E-441B-BB41-365A6CA9226E}"/>
          </ac:spMkLst>
        </pc:spChg>
      </pc:sldChg>
      <pc:sldChg chg="addSp modSp new">
        <pc:chgData name="VAN DELFT  Julien" userId="S::julien.van.delft@ulb.be::1764448b-530c-47f9-bf4d-fec7a2d49b98" providerId="AD" clId="Web-{B772B2B1-CD06-4564-A562-B4818717F153}" dt="2020-12-09T14:44:18.676" v="5760" actId="1076"/>
        <pc:sldMkLst>
          <pc:docMk/>
          <pc:sldMk cId="808258759" sldId="331"/>
        </pc:sldMkLst>
        <pc:spChg chg="mod">
          <ac:chgData name="VAN DELFT  Julien" userId="S::julien.van.delft@ulb.be::1764448b-530c-47f9-bf4d-fec7a2d49b98" providerId="AD" clId="Web-{B772B2B1-CD06-4564-A562-B4818717F153}" dt="2020-12-09T14:37:28.734" v="5130" actId="20577"/>
          <ac:spMkLst>
            <pc:docMk/>
            <pc:sldMk cId="808258759" sldId="331"/>
            <ac:spMk id="2" creationId="{7EF72710-8482-4F5C-B11A-8C512ADD6AEE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36:47.421" v="5102" actId="20577"/>
          <ac:spMkLst>
            <pc:docMk/>
            <pc:sldMk cId="808258759" sldId="331"/>
            <ac:spMk id="3" creationId="{9D287303-021B-44AE-BA53-8133D375C4C1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41:35.159" v="5365" actId="1076"/>
          <ac:spMkLst>
            <pc:docMk/>
            <pc:sldMk cId="808258759" sldId="331"/>
            <ac:spMk id="4" creationId="{317E9DFB-3F21-44C3-8331-E538957858AC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41:31.002" v="5364" actId="1076"/>
          <ac:spMkLst>
            <pc:docMk/>
            <pc:sldMk cId="808258759" sldId="331"/>
            <ac:spMk id="6" creationId="{26029718-5AF0-4A20-A6C5-EEBCE3D51310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41:40.518" v="5367" actId="1076"/>
          <ac:spMkLst>
            <pc:docMk/>
            <pc:sldMk cId="808258759" sldId="331"/>
            <ac:spMk id="8" creationId="{0EC4E341-6008-4BA4-BA3B-07F5739011E2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42:14.175" v="5451" actId="1076"/>
          <ac:spMkLst>
            <pc:docMk/>
            <pc:sldMk cId="808258759" sldId="331"/>
            <ac:spMk id="10" creationId="{B8177216-B655-4AC2-B9CD-A21A2FB09E4E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44:18.676" v="5760" actId="1076"/>
          <ac:spMkLst>
            <pc:docMk/>
            <pc:sldMk cId="808258759" sldId="331"/>
            <ac:spMk id="11" creationId="{BABE2D7D-EAF1-4047-89C5-D8705B7ED704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4:41:26.268" v="5363" actId="1076"/>
          <ac:picMkLst>
            <pc:docMk/>
            <pc:sldMk cId="808258759" sldId="331"/>
            <ac:picMk id="5" creationId="{1F943B04-50E3-45C3-93A2-53A7CA992942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41:45.659" v="5369" actId="1076"/>
          <ac:picMkLst>
            <pc:docMk/>
            <pc:sldMk cId="808258759" sldId="331"/>
            <ac:picMk id="7" creationId="{5BCB58FB-DEEC-47E3-99C5-F49797E1F42D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41:46.674" v="5370" actId="1076"/>
          <ac:picMkLst>
            <pc:docMk/>
            <pc:sldMk cId="808258759" sldId="331"/>
            <ac:picMk id="9" creationId="{3E8D3A56-B3F6-4D53-AF9C-B3C97245B258}"/>
          </ac:picMkLst>
        </pc:picChg>
      </pc:sldChg>
      <pc:sldChg chg="modSp">
        <pc:chgData name="VAN DELFT  Julien" userId="S::julien.van.delft@ulb.be::1764448b-530c-47f9-bf4d-fec7a2d49b98" providerId="AD" clId="Web-{B772B2B1-CD06-4564-A562-B4818717F153}" dt="2020-12-09T15:00:32.732" v="6647" actId="20577"/>
        <pc:sldMkLst>
          <pc:docMk/>
          <pc:sldMk cId="2928963692" sldId="332"/>
        </pc:sldMkLst>
        <pc:spChg chg="mod">
          <ac:chgData name="VAN DELFT  Julien" userId="S::julien.van.delft@ulb.be::1764448b-530c-47f9-bf4d-fec7a2d49b98" providerId="AD" clId="Web-{B772B2B1-CD06-4564-A562-B4818717F153}" dt="2020-12-09T15:00:32.732" v="6647" actId="20577"/>
          <ac:spMkLst>
            <pc:docMk/>
            <pc:sldMk cId="2928963692" sldId="332"/>
            <ac:spMk id="4" creationId="{82672902-5B72-41F1-B0FA-9C66DECCBD09}"/>
          </ac:spMkLst>
        </pc:spChg>
      </pc:sldChg>
      <pc:sldChg chg="modSp new del">
        <pc:chgData name="VAN DELFT  Julien" userId="S::julien.van.delft@ulb.be::1764448b-530c-47f9-bf4d-fec7a2d49b98" providerId="AD" clId="Web-{B772B2B1-CD06-4564-A562-B4818717F153}" dt="2020-12-09T14:44:38.160" v="5770"/>
        <pc:sldMkLst>
          <pc:docMk/>
          <pc:sldMk cId="1975408524" sldId="333"/>
        </pc:sldMkLst>
        <pc:spChg chg="mod">
          <ac:chgData name="VAN DELFT  Julien" userId="S::julien.van.delft@ulb.be::1764448b-530c-47f9-bf4d-fec7a2d49b98" providerId="AD" clId="Web-{B772B2B1-CD06-4564-A562-B4818717F153}" dt="2020-12-09T14:44:36.238" v="5768" actId="20577"/>
          <ac:spMkLst>
            <pc:docMk/>
            <pc:sldMk cId="1975408524" sldId="333"/>
            <ac:spMk id="3" creationId="{B868B2F2-4EBA-41F3-99FE-B753C5247E8D}"/>
          </ac:spMkLst>
        </pc:spChg>
      </pc:sldChg>
      <pc:sldChg chg="addSp delSp modSp new">
        <pc:chgData name="VAN DELFT  Julien" userId="S::julien.van.delft@ulb.be::1764448b-530c-47f9-bf4d-fec7a2d49b98" providerId="AD" clId="Web-{B772B2B1-CD06-4564-A562-B4818717F153}" dt="2020-12-09T14:53:35.041" v="6126" actId="1076"/>
        <pc:sldMkLst>
          <pc:docMk/>
          <pc:sldMk cId="2741610671" sldId="333"/>
        </pc:sldMkLst>
        <pc:spChg chg="mod">
          <ac:chgData name="VAN DELFT  Julien" userId="S::julien.van.delft@ulb.be::1764448b-530c-47f9-bf4d-fec7a2d49b98" providerId="AD" clId="Web-{B772B2B1-CD06-4564-A562-B4818717F153}" dt="2020-12-09T14:45:58.739" v="5797" actId="20577"/>
          <ac:spMkLst>
            <pc:docMk/>
            <pc:sldMk cId="2741610671" sldId="333"/>
            <ac:spMk id="2" creationId="{B55A04F7-E762-4A87-916B-8E529E7D3186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45:37.473" v="5795" actId="20577"/>
          <ac:spMkLst>
            <pc:docMk/>
            <pc:sldMk cId="2741610671" sldId="333"/>
            <ac:spMk id="3" creationId="{C235AA05-F659-4052-97BC-67C6D9A71473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48:22.631" v="5928" actId="1076"/>
          <ac:spMkLst>
            <pc:docMk/>
            <pc:sldMk cId="2741610671" sldId="333"/>
            <ac:spMk id="4" creationId="{85B4D34E-FCB0-4E46-BB69-B1686822F9FF}"/>
          </ac:spMkLst>
        </pc:spChg>
        <pc:spChg chg="add del">
          <ac:chgData name="VAN DELFT  Julien" userId="S::julien.van.delft@ulb.be::1764448b-530c-47f9-bf4d-fec7a2d49b98" providerId="AD" clId="Web-{B772B2B1-CD06-4564-A562-B4818717F153}" dt="2020-12-09T14:47:39.037" v="5865"/>
          <ac:spMkLst>
            <pc:docMk/>
            <pc:sldMk cId="2741610671" sldId="333"/>
            <ac:spMk id="6" creationId="{2E747840-E389-457C-9292-8D377A22DF5D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48:08.897" v="5926" actId="1076"/>
          <ac:spMkLst>
            <pc:docMk/>
            <pc:sldMk cId="2741610671" sldId="333"/>
            <ac:spMk id="7" creationId="{18C903F3-57FF-4A30-A4D8-C8F1EC1FD00C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49:59.976" v="6091" actId="1076"/>
          <ac:spMkLst>
            <pc:docMk/>
            <pc:sldMk cId="2741610671" sldId="333"/>
            <ac:spMk id="8" creationId="{1FDEEF56-F5D8-4450-93BD-5EF6A1D88705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52:04.258" v="6112" actId="1076"/>
          <ac:spMkLst>
            <pc:docMk/>
            <pc:sldMk cId="2741610671" sldId="333"/>
            <ac:spMk id="10" creationId="{040E3402-8E91-4081-B3EF-163AA56CA714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4:48:12.662" v="5927" actId="1076"/>
          <ac:picMkLst>
            <pc:docMk/>
            <pc:sldMk cId="2741610671" sldId="333"/>
            <ac:picMk id="5" creationId="{C57BDD4D-A7F2-433A-9AF0-A1AC03F4E162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49:43.617" v="6068" actId="1076"/>
          <ac:picMkLst>
            <pc:docMk/>
            <pc:sldMk cId="2741610671" sldId="333"/>
            <ac:picMk id="9" creationId="{F2390EB9-6E66-429C-AFAD-1CBB4D46A59D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52:04.258" v="6113" actId="1076"/>
          <ac:picMkLst>
            <pc:docMk/>
            <pc:sldMk cId="2741610671" sldId="333"/>
            <ac:picMk id="11" creationId="{3DB1B35A-280C-4E28-9DFD-4029CEFA22F2}"/>
          </ac:picMkLst>
        </pc:picChg>
        <pc:picChg chg="add del mod">
          <ac:chgData name="VAN DELFT  Julien" userId="S::julien.van.delft@ulb.be::1764448b-530c-47f9-bf4d-fec7a2d49b98" providerId="AD" clId="Web-{B772B2B1-CD06-4564-A562-B4818717F153}" dt="2020-12-09T14:51:46.805" v="6107"/>
          <ac:picMkLst>
            <pc:docMk/>
            <pc:sldMk cId="2741610671" sldId="333"/>
            <ac:picMk id="12" creationId="{72E105C8-F8CF-4001-B52C-4DC31CE81DC4}"/>
          </ac:picMkLst>
        </pc:picChg>
        <pc:picChg chg="add del mod">
          <ac:chgData name="VAN DELFT  Julien" userId="S::julien.van.delft@ulb.be::1764448b-530c-47f9-bf4d-fec7a2d49b98" providerId="AD" clId="Web-{B772B2B1-CD06-4564-A562-B4818717F153}" dt="2020-12-09T14:53:22.119" v="6121"/>
          <ac:picMkLst>
            <pc:docMk/>
            <pc:sldMk cId="2741610671" sldId="333"/>
            <ac:picMk id="13" creationId="{9E2CB9F7-B1F4-43A9-BD01-60677A5A0C1D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52:32.181" v="6120" actId="1076"/>
          <ac:picMkLst>
            <pc:docMk/>
            <pc:sldMk cId="2741610671" sldId="333"/>
            <ac:picMk id="14" creationId="{9DF12673-DCCE-45EB-85F8-F4688B421195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53:35.041" v="6126" actId="1076"/>
          <ac:picMkLst>
            <pc:docMk/>
            <pc:sldMk cId="2741610671" sldId="333"/>
            <ac:picMk id="15" creationId="{47896E7B-A3EF-40B7-AD0D-15B7CE83402D}"/>
          </ac:picMkLst>
        </pc:picChg>
      </pc:sldChg>
      <pc:sldChg chg="addSp modSp new">
        <pc:chgData name="VAN DELFT  Julien" userId="S::julien.van.delft@ulb.be::1764448b-530c-47f9-bf4d-fec7a2d49b98" providerId="AD" clId="Web-{B772B2B1-CD06-4564-A562-B4818717F153}" dt="2020-12-09T15:03:16.140" v="6783" actId="1076"/>
        <pc:sldMkLst>
          <pc:docMk/>
          <pc:sldMk cId="3286785426" sldId="334"/>
        </pc:sldMkLst>
        <pc:spChg chg="mod">
          <ac:chgData name="VAN DELFT  Julien" userId="S::julien.van.delft@ulb.be::1764448b-530c-47f9-bf4d-fec7a2d49b98" providerId="AD" clId="Web-{B772B2B1-CD06-4564-A562-B4818717F153}" dt="2020-12-09T14:54:03.947" v="6156" actId="20577"/>
          <ac:spMkLst>
            <pc:docMk/>
            <pc:sldMk cId="3286785426" sldId="334"/>
            <ac:spMk id="2" creationId="{EBC0843B-9428-468A-8286-FF83EF21F71D}"/>
          </ac:spMkLst>
        </pc:spChg>
        <pc:spChg chg="mod">
          <ac:chgData name="VAN DELFT  Julien" userId="S::julien.van.delft@ulb.be::1764448b-530c-47f9-bf4d-fec7a2d49b98" providerId="AD" clId="Web-{B772B2B1-CD06-4564-A562-B4818717F153}" dt="2020-12-09T14:53:57.822" v="6139" actId="20577"/>
          <ac:spMkLst>
            <pc:docMk/>
            <pc:sldMk cId="3286785426" sldId="334"/>
            <ac:spMk id="3" creationId="{DEE12DDB-FE9D-4C54-9C8E-06D1CC446367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58:14.700" v="6574" actId="20577"/>
          <ac:spMkLst>
            <pc:docMk/>
            <pc:sldMk cId="3286785426" sldId="334"/>
            <ac:spMk id="4" creationId="{B73FF901-2502-4DEC-904D-44F297BB83FD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5:02:27.421" v="6679" actId="1076"/>
          <ac:spMkLst>
            <pc:docMk/>
            <pc:sldMk cId="3286785426" sldId="334"/>
            <ac:spMk id="5" creationId="{8FAF55B3-4B1B-4320-8787-2A260274539F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5:03:16.140" v="6783" actId="1076"/>
          <ac:spMkLst>
            <pc:docMk/>
            <pc:sldMk cId="3286785426" sldId="334"/>
            <ac:spMk id="7" creationId="{2524A080-393E-4718-A8A5-5AB74AB30236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4:59:50.060" v="6621" actId="20577"/>
          <ac:spMkLst>
            <pc:docMk/>
            <pc:sldMk cId="3286785426" sldId="334"/>
            <ac:spMk id="10" creationId="{88D79035-3750-4385-B06C-DFFC467C7A0E}"/>
          </ac:spMkLst>
        </pc:spChg>
        <pc:spChg chg="add mod">
          <ac:chgData name="VAN DELFT  Julien" userId="S::julien.van.delft@ulb.be::1764448b-530c-47f9-bf4d-fec7a2d49b98" providerId="AD" clId="Web-{B772B2B1-CD06-4564-A562-B4818717F153}" dt="2020-12-09T15:03:10.734" v="6781" actId="1076"/>
          <ac:spMkLst>
            <pc:docMk/>
            <pc:sldMk cId="3286785426" sldId="334"/>
            <ac:spMk id="11" creationId="{D59345A3-42BB-4627-825B-0BFB73AE5D5C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5:03:16.140" v="6782" actId="1076"/>
          <ac:picMkLst>
            <pc:docMk/>
            <pc:sldMk cId="3286785426" sldId="334"/>
            <ac:picMk id="6" creationId="{A3588BE2-A4BF-486D-9204-512F4422AA30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58:35.997" v="6581" actId="1076"/>
          <ac:picMkLst>
            <pc:docMk/>
            <pc:sldMk cId="3286785426" sldId="334"/>
            <ac:picMk id="8" creationId="{9E764F07-7625-4578-A764-DE79567D57B1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4:59:22.372" v="6587" actId="1076"/>
          <ac:picMkLst>
            <pc:docMk/>
            <pc:sldMk cId="3286785426" sldId="334"/>
            <ac:picMk id="9" creationId="{98C3EA44-5865-46B9-8E03-675E2D0651E7}"/>
          </ac:picMkLst>
        </pc:picChg>
      </pc:sldChg>
      <pc:sldChg chg="new del">
        <pc:chgData name="VAN DELFT  Julien" userId="S::julien.van.delft@ulb.be::1764448b-530c-47f9-bf4d-fec7a2d49b98" providerId="AD" clId="Web-{B772B2B1-CD06-4564-A562-B4818717F153}" dt="2020-12-09T15:00:53.685" v="6652"/>
        <pc:sldMkLst>
          <pc:docMk/>
          <pc:sldMk cId="595468245" sldId="335"/>
        </pc:sldMkLst>
      </pc:sldChg>
      <pc:sldChg chg="addSp modSp new ord">
        <pc:chgData name="VAN DELFT  Julien" userId="S::julien.van.delft@ulb.be::1764448b-530c-47f9-bf4d-fec7a2d49b98" providerId="AD" clId="Web-{B772B2B1-CD06-4564-A562-B4818717F153}" dt="2020-12-09T15:01:45.186" v="6669" actId="1076"/>
        <pc:sldMkLst>
          <pc:docMk/>
          <pc:sldMk cId="3937493657" sldId="335"/>
        </pc:sldMkLst>
        <pc:spChg chg="mod">
          <ac:chgData name="VAN DELFT  Julien" userId="S::julien.van.delft@ulb.be::1764448b-530c-47f9-bf4d-fec7a2d49b98" providerId="AD" clId="Web-{B772B2B1-CD06-4564-A562-B4818717F153}" dt="2020-12-09T15:01:06.264" v="6659" actId="20577"/>
          <ac:spMkLst>
            <pc:docMk/>
            <pc:sldMk cId="3937493657" sldId="335"/>
            <ac:spMk id="2" creationId="{81F1B424-CF67-4ABA-A3C6-2A57C677FF15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5:01:24.139" v="6665" actId="14100"/>
          <ac:picMkLst>
            <pc:docMk/>
            <pc:sldMk cId="3937493657" sldId="335"/>
            <ac:picMk id="4" creationId="{C9A85095-FB7D-4D6E-9F98-A1B8EC9E74BB}"/>
          </ac:picMkLst>
        </pc:picChg>
        <pc:picChg chg="add mod">
          <ac:chgData name="VAN DELFT  Julien" userId="S::julien.van.delft@ulb.be::1764448b-530c-47f9-bf4d-fec7a2d49b98" providerId="AD" clId="Web-{B772B2B1-CD06-4564-A562-B4818717F153}" dt="2020-12-09T15:01:45.186" v="6669" actId="1076"/>
          <ac:picMkLst>
            <pc:docMk/>
            <pc:sldMk cId="3937493657" sldId="335"/>
            <ac:picMk id="5" creationId="{1CEA0CAC-8140-407B-86EC-F6D9F025413B}"/>
          </ac:picMkLst>
        </pc:picChg>
      </pc:sldChg>
      <pc:sldChg chg="addSp modSp new">
        <pc:chgData name="VAN DELFT  Julien" userId="S::julien.van.delft@ulb.be::1764448b-530c-47f9-bf4d-fec7a2d49b98" providerId="AD" clId="Web-{B772B2B1-CD06-4564-A562-B4818717F153}" dt="2020-12-09T15:02:11.030" v="6678" actId="14100"/>
        <pc:sldMkLst>
          <pc:docMk/>
          <pc:sldMk cId="753549566" sldId="336"/>
        </pc:sldMkLst>
        <pc:spChg chg="mod">
          <ac:chgData name="VAN DELFT  Julien" userId="S::julien.van.delft@ulb.be::1764448b-530c-47f9-bf4d-fec7a2d49b98" providerId="AD" clId="Web-{B772B2B1-CD06-4564-A562-B4818717F153}" dt="2020-12-09T15:01:54.639" v="6673" actId="20577"/>
          <ac:spMkLst>
            <pc:docMk/>
            <pc:sldMk cId="753549566" sldId="336"/>
            <ac:spMk id="2" creationId="{0FC72296-4BB9-45E1-8F56-0254A93528C9}"/>
          </ac:spMkLst>
        </pc:spChg>
        <pc:picChg chg="add mod">
          <ac:chgData name="VAN DELFT  Julien" userId="S::julien.van.delft@ulb.be::1764448b-530c-47f9-bf4d-fec7a2d49b98" providerId="AD" clId="Web-{B772B2B1-CD06-4564-A562-B4818717F153}" dt="2020-12-09T15:02:11.030" v="6678" actId="14100"/>
          <ac:picMkLst>
            <pc:docMk/>
            <pc:sldMk cId="753549566" sldId="336"/>
            <ac:picMk id="4" creationId="{5F5E3914-123C-4AA2-8761-ED6FE0867575}"/>
          </ac:picMkLst>
        </pc:picChg>
      </pc:sldChg>
      <pc:sldChg chg="new del">
        <pc:chgData name="VAN DELFT  Julien" userId="S::julien.van.delft@ulb.be::1764448b-530c-47f9-bf4d-fec7a2d49b98" providerId="AD" clId="Web-{B772B2B1-CD06-4564-A562-B4818717F153}" dt="2020-12-09T15:00:51.717" v="6651"/>
        <pc:sldMkLst>
          <pc:docMk/>
          <pc:sldMk cId="2067919246" sldId="336"/>
        </pc:sldMkLst>
      </pc:sldChg>
    </pc:docChg>
  </pc:docChgLst>
  <pc:docChgLst>
    <pc:chgData name="PLETSER  Tigran" userId="S::tigran.pletser@ulb.be::a407cba7-1f2d-4a75-b9bf-cecfd4631a56" providerId="AD" clId="Web-{6E4CE718-20C7-4839-A247-5C967F1EE852}"/>
    <pc:docChg chg="addSld modSld sldOrd">
      <pc:chgData name="PLETSER  Tigran" userId="S::tigran.pletser@ulb.be::a407cba7-1f2d-4a75-b9bf-cecfd4631a56" providerId="AD" clId="Web-{6E4CE718-20C7-4839-A247-5C967F1EE852}" dt="2020-12-09T13:03:48.494" v="1065" actId="1076"/>
      <pc:docMkLst>
        <pc:docMk/>
      </pc:docMkLst>
      <pc:sldChg chg="addSp delSp modSp new ord">
        <pc:chgData name="PLETSER  Tigran" userId="S::tigran.pletser@ulb.be::a407cba7-1f2d-4a75-b9bf-cecfd4631a56" providerId="AD" clId="Web-{6E4CE718-20C7-4839-A247-5C967F1EE852}" dt="2020-12-09T13:03:48.494" v="1065" actId="1076"/>
        <pc:sldMkLst>
          <pc:docMk/>
          <pc:sldMk cId="1295191504" sldId="317"/>
        </pc:sldMkLst>
        <pc:spChg chg="mod">
          <ac:chgData name="PLETSER  Tigran" userId="S::tigran.pletser@ulb.be::a407cba7-1f2d-4a75-b9bf-cecfd4631a56" providerId="AD" clId="Web-{6E4CE718-20C7-4839-A247-5C967F1EE852}" dt="2020-12-09T12:39:48.242" v="15" actId="20577"/>
          <ac:spMkLst>
            <pc:docMk/>
            <pc:sldMk cId="1295191504" sldId="317"/>
            <ac:spMk id="2" creationId="{F321C01D-E9C1-43BF-BEDB-2F84CC52A7B4}"/>
          </ac:spMkLst>
        </pc:spChg>
        <pc:spChg chg="add del">
          <ac:chgData name="PLETSER  Tigran" userId="S::tigran.pletser@ulb.be::a407cba7-1f2d-4a75-b9bf-cecfd4631a56" providerId="AD" clId="Web-{6E4CE718-20C7-4839-A247-5C967F1EE852}" dt="2020-12-09T12:44:56.496" v="50"/>
          <ac:spMkLst>
            <pc:docMk/>
            <pc:sldMk cId="1295191504" sldId="317"/>
            <ac:spMk id="4" creationId="{E179A47F-B5BA-4B5E-9595-7904E0FF40A7}"/>
          </ac:spMkLst>
        </pc:spChg>
        <pc:spChg chg="add del">
          <ac:chgData name="PLETSER  Tigran" userId="S::tigran.pletser@ulb.be::a407cba7-1f2d-4a75-b9bf-cecfd4631a56" providerId="AD" clId="Web-{6E4CE718-20C7-4839-A247-5C967F1EE852}" dt="2020-12-09T12:44:52.761" v="26"/>
          <ac:spMkLst>
            <pc:docMk/>
            <pc:sldMk cId="1295191504" sldId="317"/>
            <ac:spMk id="5" creationId="{332CF29D-B2BB-43F5-A07A-1792D27DB5C7}"/>
          </ac:spMkLst>
        </pc:spChg>
        <pc:spChg chg="add del mod">
          <ac:chgData name="PLETSER  Tigran" userId="S::tigran.pletser@ulb.be::a407cba7-1f2d-4a75-b9bf-cecfd4631a56" providerId="AD" clId="Web-{6E4CE718-20C7-4839-A247-5C967F1EE852}" dt="2020-12-09T12:44:56.386" v="49"/>
          <ac:spMkLst>
            <pc:docMk/>
            <pc:sldMk cId="1295191504" sldId="317"/>
            <ac:spMk id="6" creationId="{322CA9B9-6853-45A1-A6BE-CAD1860C2EFD}"/>
          </ac:spMkLst>
        </pc:spChg>
        <pc:spChg chg="add del mod">
          <ac:chgData name="PLETSER  Tigran" userId="S::tigran.pletser@ulb.be::a407cba7-1f2d-4a75-b9bf-cecfd4631a56" providerId="AD" clId="Web-{6E4CE718-20C7-4839-A247-5C967F1EE852}" dt="2020-12-09T12:44:56.167" v="48"/>
          <ac:spMkLst>
            <pc:docMk/>
            <pc:sldMk cId="1295191504" sldId="317"/>
            <ac:spMk id="7" creationId="{9A01840F-DDC3-4273-9AA0-5FDA2F69E98E}"/>
          </ac:spMkLst>
        </pc:spChg>
        <pc:spChg chg="add del mod">
          <ac:chgData name="PLETSER  Tigran" userId="S::tigran.pletser@ulb.be::a407cba7-1f2d-4a75-b9bf-cecfd4631a56" providerId="AD" clId="Web-{6E4CE718-20C7-4839-A247-5C967F1EE852}" dt="2020-12-09T12:44:55.886" v="46"/>
          <ac:spMkLst>
            <pc:docMk/>
            <pc:sldMk cId="1295191504" sldId="317"/>
            <ac:spMk id="8" creationId="{3CB4B9E9-3F21-4073-A87F-8677D9CF3272}"/>
          </ac:spMkLst>
        </pc:spChg>
        <pc:spChg chg="add del mod">
          <ac:chgData name="PLETSER  Tigran" userId="S::tigran.pletser@ulb.be::a407cba7-1f2d-4a75-b9bf-cecfd4631a56" providerId="AD" clId="Web-{6E4CE718-20C7-4839-A247-5C967F1EE852}" dt="2020-12-09T12:44:55.042" v="40"/>
          <ac:spMkLst>
            <pc:docMk/>
            <pc:sldMk cId="1295191504" sldId="317"/>
            <ac:spMk id="9" creationId="{49B7A82F-F0EB-4F94-9A56-A9E64F17A55F}"/>
          </ac:spMkLst>
        </pc:spChg>
        <pc:spChg chg="add del">
          <ac:chgData name="PLETSER  Tigran" userId="S::tigran.pletser@ulb.be::a407cba7-1f2d-4a75-b9bf-cecfd4631a56" providerId="AD" clId="Web-{6E4CE718-20C7-4839-A247-5C967F1EE852}" dt="2020-12-09T12:44:58.277" v="51"/>
          <ac:spMkLst>
            <pc:docMk/>
            <pc:sldMk cId="1295191504" sldId="317"/>
            <ac:spMk id="10" creationId="{F88BECD1-DC6E-4B4C-9997-D2B041AC469B}"/>
          </ac:spMkLst>
        </pc:spChg>
        <pc:spChg chg="add mod">
          <ac:chgData name="PLETSER  Tigran" userId="S::tigran.pletser@ulb.be::a407cba7-1f2d-4a75-b9bf-cecfd4631a56" providerId="AD" clId="Web-{6E4CE718-20C7-4839-A247-5C967F1EE852}" dt="2020-12-09T13:02:32.461" v="976" actId="20577"/>
          <ac:spMkLst>
            <pc:docMk/>
            <pc:sldMk cId="1295191504" sldId="317"/>
            <ac:spMk id="11" creationId="{331A1494-E359-41E7-A8E6-B95465E0090E}"/>
          </ac:spMkLst>
        </pc:spChg>
        <pc:spChg chg="add mod">
          <ac:chgData name="PLETSER  Tigran" userId="S::tigran.pletser@ulb.be::a407cba7-1f2d-4a75-b9bf-cecfd4631a56" providerId="AD" clId="Web-{6E4CE718-20C7-4839-A247-5C967F1EE852}" dt="2020-12-09T13:02:59.915" v="1062" actId="20577"/>
          <ac:spMkLst>
            <pc:docMk/>
            <pc:sldMk cId="1295191504" sldId="317"/>
            <ac:spMk id="12" creationId="{49FED304-1475-47B6-9B7C-E8706D751ECF}"/>
          </ac:spMkLst>
        </pc:spChg>
        <pc:spChg chg="add del mod">
          <ac:chgData name="PLETSER  Tigran" userId="S::tigran.pletser@ulb.be::a407cba7-1f2d-4a75-b9bf-cecfd4631a56" providerId="AD" clId="Web-{6E4CE718-20C7-4839-A247-5C967F1EE852}" dt="2020-12-09T12:54:09.252" v="316"/>
          <ac:spMkLst>
            <pc:docMk/>
            <pc:sldMk cId="1295191504" sldId="317"/>
            <ac:spMk id="13" creationId="{B208DE1D-43D9-486F-81D3-E03A741ED8F6}"/>
          </ac:spMkLst>
        </pc:spChg>
        <pc:spChg chg="add mod">
          <ac:chgData name="PLETSER  Tigran" userId="S::tigran.pletser@ulb.be::a407cba7-1f2d-4a75-b9bf-cecfd4631a56" providerId="AD" clId="Web-{6E4CE718-20C7-4839-A247-5C967F1EE852}" dt="2020-12-09T12:59:50.147" v="844" actId="20577"/>
          <ac:spMkLst>
            <pc:docMk/>
            <pc:sldMk cId="1295191504" sldId="317"/>
            <ac:spMk id="14" creationId="{7AF1EAA5-BD13-4942-B0F5-D0AEE1495519}"/>
          </ac:spMkLst>
        </pc:spChg>
        <pc:picChg chg="add mod">
          <ac:chgData name="PLETSER  Tigran" userId="S::tigran.pletser@ulb.be::a407cba7-1f2d-4a75-b9bf-cecfd4631a56" providerId="AD" clId="Web-{6E4CE718-20C7-4839-A247-5C967F1EE852}" dt="2020-12-09T13:03:48.494" v="1065" actId="1076"/>
          <ac:picMkLst>
            <pc:docMk/>
            <pc:sldMk cId="1295191504" sldId="317"/>
            <ac:picMk id="15" creationId="{5E1C4E06-B7EE-49C3-AA8D-BBA454B9CAA8}"/>
          </ac:picMkLst>
        </pc:picChg>
      </pc:sldChg>
    </pc:docChg>
  </pc:docChgLst>
  <pc:docChgLst>
    <pc:chgData name="PLETSER  Tigran" userId="S::tigran.pletser@ulb.be::a407cba7-1f2d-4a75-b9bf-cecfd4631a56" providerId="AD" clId="Web-{28DE2B31-38CE-4FF3-9D5A-DF3B0D5762BA}"/>
    <pc:docChg chg="modSld">
      <pc:chgData name="PLETSER  Tigran" userId="S::tigran.pletser@ulb.be::a407cba7-1f2d-4a75-b9bf-cecfd4631a56" providerId="AD" clId="Web-{28DE2B31-38CE-4FF3-9D5A-DF3B0D5762BA}" dt="2020-11-22T14:47:38.288" v="115" actId="20577"/>
      <pc:docMkLst>
        <pc:docMk/>
      </pc:docMkLst>
      <pc:sldChg chg="modSp">
        <pc:chgData name="PLETSER  Tigran" userId="S::tigran.pletser@ulb.be::a407cba7-1f2d-4a75-b9bf-cecfd4631a56" providerId="AD" clId="Web-{28DE2B31-38CE-4FF3-9D5A-DF3B0D5762BA}" dt="2020-11-22T14:47:38.288" v="114" actId="20577"/>
        <pc:sldMkLst>
          <pc:docMk/>
          <pc:sldMk cId="0" sldId="256"/>
        </pc:sldMkLst>
        <pc:spChg chg="mod">
          <ac:chgData name="PLETSER  Tigran" userId="S::tigran.pletser@ulb.be::a407cba7-1f2d-4a75-b9bf-cecfd4631a56" providerId="AD" clId="Web-{28DE2B31-38CE-4FF3-9D5A-DF3B0D5762BA}" dt="2020-11-22T14:47:38.288" v="114" actId="20577"/>
          <ac:spMkLst>
            <pc:docMk/>
            <pc:sldMk cId="0" sldId="256"/>
            <ac:spMk id="14" creationId="{A39E4353-55C3-4EB4-A68D-4EF1E892A462}"/>
          </ac:spMkLst>
        </pc:spChg>
      </pc:sldChg>
      <pc:sldChg chg="modSp">
        <pc:chgData name="PLETSER  Tigran" userId="S::tigran.pletser@ulb.be::a407cba7-1f2d-4a75-b9bf-cecfd4631a56" providerId="AD" clId="Web-{28DE2B31-38CE-4FF3-9D5A-DF3B0D5762BA}" dt="2020-11-22T14:42:58.580" v="99"/>
        <pc:sldMkLst>
          <pc:docMk/>
          <pc:sldMk cId="1574513688" sldId="320"/>
        </pc:sldMkLst>
        <pc:graphicFrameChg chg="mod modGraphic">
          <ac:chgData name="PLETSER  Tigran" userId="S::tigran.pletser@ulb.be::a407cba7-1f2d-4a75-b9bf-cecfd4631a56" providerId="AD" clId="Web-{28DE2B31-38CE-4FF3-9D5A-DF3B0D5762BA}" dt="2020-11-22T14:42:58.580" v="99"/>
          <ac:graphicFrameMkLst>
            <pc:docMk/>
            <pc:sldMk cId="1574513688" sldId="320"/>
            <ac:graphicFrameMk id="11" creationId="{612450F7-00A9-48FA-B4D8-EF820028AEAD}"/>
          </ac:graphicFrameMkLst>
        </pc:graphicFrameChg>
      </pc:sldChg>
      <pc:sldChg chg="delSp modSp">
        <pc:chgData name="PLETSER  Tigran" userId="S::tigran.pletser@ulb.be::a407cba7-1f2d-4a75-b9bf-cecfd4631a56" providerId="AD" clId="Web-{28DE2B31-38CE-4FF3-9D5A-DF3B0D5762BA}" dt="2020-11-22T14:33:13.806" v="69"/>
        <pc:sldMkLst>
          <pc:docMk/>
          <pc:sldMk cId="3333577677" sldId="323"/>
        </pc:sldMkLst>
        <pc:spChg chg="del mod">
          <ac:chgData name="PLETSER  Tigran" userId="S::tigran.pletser@ulb.be::a407cba7-1f2d-4a75-b9bf-cecfd4631a56" providerId="AD" clId="Web-{28DE2B31-38CE-4FF3-9D5A-DF3B0D5762BA}" dt="2020-11-22T14:30:18.115" v="35"/>
          <ac:spMkLst>
            <pc:docMk/>
            <pc:sldMk cId="3333577677" sldId="323"/>
            <ac:spMk id="3" creationId="{DC4839C5-CBC5-472D-921F-6A6A3C6B167D}"/>
          </ac:spMkLst>
        </pc:spChg>
        <pc:graphicFrameChg chg="mod modGraphic">
          <ac:chgData name="PLETSER  Tigran" userId="S::tigran.pletser@ulb.be::a407cba7-1f2d-4a75-b9bf-cecfd4631a56" providerId="AD" clId="Web-{28DE2B31-38CE-4FF3-9D5A-DF3B0D5762BA}" dt="2020-11-22T14:33:13.806" v="69"/>
          <ac:graphicFrameMkLst>
            <pc:docMk/>
            <pc:sldMk cId="3333577677" sldId="323"/>
            <ac:graphicFrameMk id="5" creationId="{1C5263B7-2E9C-472D-B161-573A330B3755}"/>
          </ac:graphicFrameMkLst>
        </pc:graphicFrameChg>
      </pc:sldChg>
    </pc:docChg>
  </pc:docChgLst>
  <pc:docChgLst>
    <pc:chgData name="PLETSER  Tigran" userId="S::tigran.pletser@ulb.be::a407cba7-1f2d-4a75-b9bf-cecfd4631a56" providerId="AD" clId="Web-{C81C77C3-F6FB-44B8-AC69-6431DA4A7F89}"/>
    <pc:docChg chg="addSld delSld modSld sldOrd">
      <pc:chgData name="PLETSER  Tigran" userId="S::tigran.pletser@ulb.be::a407cba7-1f2d-4a75-b9bf-cecfd4631a56" providerId="AD" clId="Web-{C81C77C3-F6FB-44B8-AC69-6431DA4A7F89}" dt="2020-12-09T13:14:11.739" v="160" actId="20577"/>
      <pc:docMkLst>
        <pc:docMk/>
      </pc:docMkLst>
      <pc:sldChg chg="ord">
        <pc:chgData name="PLETSER  Tigran" userId="S::tigran.pletser@ulb.be::a407cba7-1f2d-4a75-b9bf-cecfd4631a56" providerId="AD" clId="Web-{C81C77C3-F6FB-44B8-AC69-6431DA4A7F89}" dt="2020-12-09T13:09:45.889" v="8"/>
        <pc:sldMkLst>
          <pc:docMk/>
          <pc:sldMk cId="595666183" sldId="312"/>
        </pc:sldMkLst>
      </pc:sldChg>
      <pc:sldChg chg="modSp new del">
        <pc:chgData name="PLETSER  Tigran" userId="S::tigran.pletser@ulb.be::a407cba7-1f2d-4a75-b9bf-cecfd4631a56" providerId="AD" clId="Web-{C81C77C3-F6FB-44B8-AC69-6431DA4A7F89}" dt="2020-12-09T13:09:37.999" v="6"/>
        <pc:sldMkLst>
          <pc:docMk/>
          <pc:sldMk cId="2131977732" sldId="320"/>
        </pc:sldMkLst>
        <pc:spChg chg="mod">
          <ac:chgData name="PLETSER  Tigran" userId="S::tigran.pletser@ulb.be::a407cba7-1f2d-4a75-b9bf-cecfd4631a56" providerId="AD" clId="Web-{C81C77C3-F6FB-44B8-AC69-6431DA4A7F89}" dt="2020-12-09T13:09:33.592" v="3" actId="20577"/>
          <ac:spMkLst>
            <pc:docMk/>
            <pc:sldMk cId="2131977732" sldId="320"/>
            <ac:spMk id="2" creationId="{99E5AB94-1F44-472A-BF2A-FC9895A56BEF}"/>
          </ac:spMkLst>
        </pc:spChg>
      </pc:sldChg>
      <pc:sldChg chg="delSp modSp add replId">
        <pc:chgData name="PLETSER  Tigran" userId="S::tigran.pletser@ulb.be::a407cba7-1f2d-4a75-b9bf-cecfd4631a56" providerId="AD" clId="Web-{C81C77C3-F6FB-44B8-AC69-6431DA4A7F89}" dt="2020-12-09T13:14:11.739" v="159" actId="20577"/>
        <pc:sldMkLst>
          <pc:docMk/>
          <pc:sldMk cId="3317341002" sldId="320"/>
        </pc:sldMkLst>
        <pc:spChg chg="mod">
          <ac:chgData name="PLETSER  Tigran" userId="S::tigran.pletser@ulb.be::a407cba7-1f2d-4a75-b9bf-cecfd4631a56" providerId="AD" clId="Web-{C81C77C3-F6FB-44B8-AC69-6431DA4A7F89}" dt="2020-12-09T13:09:51.202" v="11" actId="20577"/>
          <ac:spMkLst>
            <pc:docMk/>
            <pc:sldMk cId="3317341002" sldId="320"/>
            <ac:spMk id="2" creationId="{31964B24-5561-472B-AFCB-138C6229C979}"/>
          </ac:spMkLst>
        </pc:spChg>
        <pc:spChg chg="mod">
          <ac:chgData name="PLETSER  Tigran" userId="S::tigran.pletser@ulb.be::a407cba7-1f2d-4a75-b9bf-cecfd4631a56" providerId="AD" clId="Web-{C81C77C3-F6FB-44B8-AC69-6431DA4A7F89}" dt="2020-12-09T13:14:11.739" v="159" actId="20577"/>
          <ac:spMkLst>
            <pc:docMk/>
            <pc:sldMk cId="3317341002" sldId="320"/>
            <ac:spMk id="4" creationId="{58FEBC15-74FD-4B40-AEB8-2B8C5CE7F3CE}"/>
          </ac:spMkLst>
        </pc:spChg>
        <pc:picChg chg="del">
          <ac:chgData name="PLETSER  Tigran" userId="S::tigran.pletser@ulb.be::a407cba7-1f2d-4a75-b9bf-cecfd4631a56" providerId="AD" clId="Web-{C81C77C3-F6FB-44B8-AC69-6431DA4A7F89}" dt="2020-12-09T13:10:00.999" v="29"/>
          <ac:picMkLst>
            <pc:docMk/>
            <pc:sldMk cId="3317341002" sldId="320"/>
            <ac:picMk id="6" creationId="{56E95417-E854-40A0-94B9-A3BC61CD9641}"/>
          </ac:picMkLst>
        </pc:picChg>
        <pc:picChg chg="del">
          <ac:chgData name="PLETSER  Tigran" userId="S::tigran.pletser@ulb.be::a407cba7-1f2d-4a75-b9bf-cecfd4631a56" providerId="AD" clId="Web-{C81C77C3-F6FB-44B8-AC69-6431DA4A7F89}" dt="2020-12-09T13:10:00.468" v="28"/>
          <ac:picMkLst>
            <pc:docMk/>
            <pc:sldMk cId="3317341002" sldId="320"/>
            <ac:picMk id="7" creationId="{DB8BCD30-9B85-4581-8EFB-E0DD2CC5C9D9}"/>
          </ac:picMkLst>
        </pc:picChg>
      </pc:sldChg>
    </pc:docChg>
  </pc:docChgLst>
  <pc:docChgLst>
    <pc:chgData name="VAN DELFT  Julien" userId="S::julien.van.delft@ulb.be::1764448b-530c-47f9-bf4d-fec7a2d49b98" providerId="AD" clId="Web-{9DEF4C8C-B112-4CEE-A46E-37A2C5BF476B}"/>
    <pc:docChg chg="modSld">
      <pc:chgData name="VAN DELFT  Julien" userId="S::julien.van.delft@ulb.be::1764448b-530c-47f9-bf4d-fec7a2d49b98" providerId="AD" clId="Web-{9DEF4C8C-B112-4CEE-A46E-37A2C5BF476B}" dt="2020-11-09T09:17:10.194" v="1"/>
      <pc:docMkLst>
        <pc:docMk/>
      </pc:docMkLst>
      <pc:sldChg chg="modSp">
        <pc:chgData name="VAN DELFT  Julien" userId="S::julien.van.delft@ulb.be::1764448b-530c-47f9-bf4d-fec7a2d49b98" providerId="AD" clId="Web-{9DEF4C8C-B112-4CEE-A46E-37A2C5BF476B}" dt="2020-11-09T09:17:10.194" v="1"/>
        <pc:sldMkLst>
          <pc:docMk/>
          <pc:sldMk cId="1087213709" sldId="318"/>
        </pc:sldMkLst>
        <pc:graphicFrameChg chg="mod modGraphic">
          <ac:chgData name="VAN DELFT  Julien" userId="S::julien.van.delft@ulb.be::1764448b-530c-47f9-bf4d-fec7a2d49b98" providerId="AD" clId="Web-{9DEF4C8C-B112-4CEE-A46E-37A2C5BF476B}" dt="2020-11-09T09:17:10.194" v="1"/>
          <ac:graphicFrameMkLst>
            <pc:docMk/>
            <pc:sldMk cId="1087213709" sldId="318"/>
            <ac:graphicFrameMk id="6" creationId="{3D3B07A1-5874-497D-8FF9-0EBE93DD4793}"/>
          </ac:graphicFrameMkLst>
        </pc:graphicFrameChg>
      </pc:sldChg>
    </pc:docChg>
  </pc:docChgLst>
  <pc:docChgLst>
    <pc:chgData name="PLETSER  Tigran" userId="S::tigran.pletser@ulb.be::a407cba7-1f2d-4a75-b9bf-cecfd4631a56" providerId="AD" clId="Web-{F00B1FDC-065B-455D-9439-5AC012D73451}"/>
    <pc:docChg chg="modSld">
      <pc:chgData name="PLETSER  Tigran" userId="S::tigran.pletser@ulb.be::a407cba7-1f2d-4a75-b9bf-cecfd4631a56" providerId="AD" clId="Web-{F00B1FDC-065B-455D-9439-5AC012D73451}" dt="2020-11-22T14:03:54.081" v="9"/>
      <pc:docMkLst>
        <pc:docMk/>
      </pc:docMkLst>
      <pc:sldChg chg="modSp">
        <pc:chgData name="PLETSER  Tigran" userId="S::tigran.pletser@ulb.be::a407cba7-1f2d-4a75-b9bf-cecfd4631a56" providerId="AD" clId="Web-{F00B1FDC-065B-455D-9439-5AC012D73451}" dt="2020-11-22T14:03:54.081" v="9"/>
        <pc:sldMkLst>
          <pc:docMk/>
          <pc:sldMk cId="709918325" sldId="321"/>
        </pc:sldMkLst>
        <pc:graphicFrameChg chg="mod modGraphic">
          <ac:chgData name="PLETSER  Tigran" userId="S::tigran.pletser@ulb.be::a407cba7-1f2d-4a75-b9bf-cecfd4631a56" providerId="AD" clId="Web-{F00B1FDC-065B-455D-9439-5AC012D73451}" dt="2020-11-22T14:03:46.674" v="8" actId="1076"/>
          <ac:graphicFrameMkLst>
            <pc:docMk/>
            <pc:sldMk cId="709918325" sldId="321"/>
            <ac:graphicFrameMk id="2" creationId="{599D61DD-308E-4733-83D3-CBF3AE323B31}"/>
          </ac:graphicFrameMkLst>
        </pc:graphicFrameChg>
        <pc:graphicFrameChg chg="mod modGraphic">
          <ac:chgData name="PLETSER  Tigran" userId="S::tigran.pletser@ulb.be::a407cba7-1f2d-4a75-b9bf-cecfd4631a56" providerId="AD" clId="Web-{F00B1FDC-065B-455D-9439-5AC012D73451}" dt="2020-11-22T14:03:54.081" v="9"/>
          <ac:graphicFrameMkLst>
            <pc:docMk/>
            <pc:sldMk cId="709918325" sldId="321"/>
            <ac:graphicFrameMk id="3" creationId="{6E243910-9346-4FFB-81ED-A5919F46F4BD}"/>
          </ac:graphicFrameMkLst>
        </pc:graphicFrameChg>
        <pc:graphicFrameChg chg="modGraphic">
          <ac:chgData name="PLETSER  Tigran" userId="S::tigran.pletser@ulb.be::a407cba7-1f2d-4a75-b9bf-cecfd4631a56" providerId="AD" clId="Web-{F00B1FDC-065B-455D-9439-5AC012D73451}" dt="2020-11-22T14:03:03.408" v="1"/>
          <ac:graphicFrameMkLst>
            <pc:docMk/>
            <pc:sldMk cId="709918325" sldId="321"/>
            <ac:graphicFrameMk id="8" creationId="{5CF048C1-E624-4EA4-8280-56B9945270C9}"/>
          </ac:graphicFrameMkLst>
        </pc:graphicFrameChg>
      </pc:sldChg>
    </pc:docChg>
  </pc:docChgLst>
  <pc:docChgLst>
    <pc:chgData name="PLETSER  Tigran" userId="S::tigran.pletser@ulb.be::a407cba7-1f2d-4a75-b9bf-cecfd4631a56" providerId="AD" clId="Web-{F7705DB7-B9E3-475B-88E6-A1CB58DEF4A2}"/>
    <pc:docChg chg="addSld sldOrd addMainMaster modMainMaster">
      <pc:chgData name="PLETSER  Tigran" userId="S::tigran.pletser@ulb.be::a407cba7-1f2d-4a75-b9bf-cecfd4631a56" providerId="AD" clId="Web-{F7705DB7-B9E3-475B-88E6-A1CB58DEF4A2}" dt="2020-11-22T13:59:50.403" v="1"/>
      <pc:docMkLst>
        <pc:docMk/>
      </pc:docMkLst>
      <pc:sldChg chg="add ord">
        <pc:chgData name="PLETSER  Tigran" userId="S::tigran.pletser@ulb.be::a407cba7-1f2d-4a75-b9bf-cecfd4631a56" providerId="AD" clId="Web-{F7705DB7-B9E3-475B-88E6-A1CB58DEF4A2}" dt="2020-11-22T13:59:50.403" v="1"/>
        <pc:sldMkLst>
          <pc:docMk/>
          <pc:sldMk cId="3626326745" sldId="319"/>
        </pc:sldMkLst>
      </pc:sldChg>
      <pc:sldMasterChg chg="add addSldLayout">
        <pc:chgData name="PLETSER  Tigran" userId="S::tigran.pletser@ulb.be::a407cba7-1f2d-4a75-b9bf-cecfd4631a56" providerId="AD" clId="Web-{F7705DB7-B9E3-475B-88E6-A1CB58DEF4A2}" dt="2020-11-22T13:59:40.778" v="0"/>
        <pc:sldMasterMkLst>
          <pc:docMk/>
          <pc:sldMasterMk cId="0" sldId="2147483648"/>
        </pc:sldMasterMkLst>
        <pc:sldLayoutChg chg="ad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0" sldId="2147483648"/>
            <pc:sldLayoutMk cId="0" sldId="2147483665"/>
          </pc:sldLayoutMkLst>
        </pc:sldLayoutChg>
      </pc:sldMasterChg>
      <pc:sldMasterChg chg="modSldLayout">
        <pc:chgData name="PLETSER  Tigran" userId="S::tigran.pletser@ulb.be::a407cba7-1f2d-4a75-b9bf-cecfd4631a56" providerId="AD" clId="Web-{F7705DB7-B9E3-475B-88E6-A1CB58DEF4A2}" dt="2020-11-22T13:59:40.778" v="0"/>
        <pc:sldMasterMkLst>
          <pc:docMk/>
          <pc:sldMasterMk cId="1587547585" sldId="2147483660"/>
        </pc:sldMasterMkLst>
        <pc:sldLayoutChg chg="replI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1587547585" sldId="2147483660"/>
            <pc:sldLayoutMk cId="2104926331" sldId="2147483668"/>
          </pc:sldLayoutMkLst>
        </pc:sldLayoutChg>
      </pc:sldMasterChg>
      <pc:sldMasterChg chg="replId modSldLayout">
        <pc:chgData name="PLETSER  Tigran" userId="S::tigran.pletser@ulb.be::a407cba7-1f2d-4a75-b9bf-cecfd4631a56" providerId="AD" clId="Web-{F7705DB7-B9E3-475B-88E6-A1CB58DEF4A2}" dt="2020-11-22T13:59:40.778" v="0"/>
        <pc:sldMasterMkLst>
          <pc:docMk/>
          <pc:sldMasterMk cId="1045327993" sldId="2147483669"/>
        </pc:sldMasterMkLst>
        <pc:sldLayoutChg chg="replI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1045327993" sldId="2147483669"/>
            <pc:sldLayoutMk cId="269111651" sldId="2147483670"/>
          </pc:sldLayoutMkLst>
        </pc:sldLayoutChg>
        <pc:sldLayoutChg chg="replI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1045327993" sldId="2147483669"/>
            <pc:sldLayoutMk cId="799906181" sldId="2147483671"/>
          </pc:sldLayoutMkLst>
        </pc:sldLayoutChg>
        <pc:sldLayoutChg chg="replId">
          <pc:chgData name="PLETSER  Tigran" userId="S::tigran.pletser@ulb.be::a407cba7-1f2d-4a75-b9bf-cecfd4631a56" providerId="AD" clId="Web-{F7705DB7-B9E3-475B-88E6-A1CB58DEF4A2}" dt="2020-11-22T13:59:40.778" v="0"/>
          <pc:sldLayoutMkLst>
            <pc:docMk/>
            <pc:sldMasterMk cId="1045327993" sldId="2147483669"/>
            <pc:sldLayoutMk cId="639971209" sldId="2147483672"/>
          </pc:sldLayoutMkLst>
        </pc:sldLayoutChg>
      </pc:sldMasterChg>
    </pc:docChg>
  </pc:docChgLst>
  <pc:docChgLst>
    <pc:chgData name="VAN DELFT  Julien" userId="S::julien.van.delft@ulb.be::1764448b-530c-47f9-bf4d-fec7a2d49b98" providerId="AD" clId="Web-{70944097-E659-4CC4-8A40-FF65FDD160BF}"/>
    <pc:docChg chg="modSld">
      <pc:chgData name="VAN DELFT  Julien" userId="S::julien.van.delft@ulb.be::1764448b-530c-47f9-bf4d-fec7a2d49b98" providerId="AD" clId="Web-{70944097-E659-4CC4-8A40-FF65FDD160BF}" dt="2020-11-22T14:24:56.142" v="1" actId="20577"/>
      <pc:docMkLst>
        <pc:docMk/>
      </pc:docMkLst>
      <pc:sldChg chg="modSp">
        <pc:chgData name="VAN DELFT  Julien" userId="S::julien.van.delft@ulb.be::1764448b-530c-47f9-bf4d-fec7a2d49b98" providerId="AD" clId="Web-{70944097-E659-4CC4-8A40-FF65FDD160BF}" dt="2020-11-22T14:24:56.142" v="1" actId="20577"/>
        <pc:sldMkLst>
          <pc:docMk/>
          <pc:sldMk cId="3333577677" sldId="323"/>
        </pc:sldMkLst>
        <pc:spChg chg="mod">
          <ac:chgData name="VAN DELFT  Julien" userId="S::julien.van.delft@ulb.be::1764448b-530c-47f9-bf4d-fec7a2d49b98" providerId="AD" clId="Web-{70944097-E659-4CC4-8A40-FF65FDD160BF}" dt="2020-11-22T14:24:56.142" v="1" actId="20577"/>
          <ac:spMkLst>
            <pc:docMk/>
            <pc:sldMk cId="3333577677" sldId="323"/>
            <ac:spMk id="3" creationId="{DC4839C5-CBC5-472D-921F-6A6A3C6B167D}"/>
          </ac:spMkLst>
        </pc:spChg>
      </pc:sldChg>
    </pc:docChg>
  </pc:docChgLst>
  <pc:docChgLst>
    <pc:chgData name="VAN DELFT  Julien" userId="S::julien.van.delft@ulb.be::1764448b-530c-47f9-bf4d-fec7a2d49b98" providerId="AD" clId="Web-{0F58CBCF-01BF-420A-8279-0C1561C6C300}"/>
    <pc:docChg chg="addSld delSld sldOrd">
      <pc:chgData name="VAN DELFT  Julien" userId="S::julien.van.delft@ulb.be::1764448b-530c-47f9-bf4d-fec7a2d49b98" providerId="AD" clId="Web-{0F58CBCF-01BF-420A-8279-0C1561C6C300}" dt="2020-11-22T14:02:01.124" v="4"/>
      <pc:docMkLst>
        <pc:docMk/>
      </pc:docMkLst>
      <pc:sldChg chg="del">
        <pc:chgData name="VAN DELFT  Julien" userId="S::julien.van.delft@ulb.be::1764448b-530c-47f9-bf4d-fec7a2d49b98" providerId="AD" clId="Web-{0F58CBCF-01BF-420A-8279-0C1561C6C300}" dt="2020-11-22T14:02:01.124" v="4"/>
        <pc:sldMkLst>
          <pc:docMk/>
          <pc:sldMk cId="3810835239" sldId="316"/>
        </pc:sldMkLst>
      </pc:sldChg>
      <pc:sldChg chg="del">
        <pc:chgData name="VAN DELFT  Julien" userId="S::julien.van.delft@ulb.be::1764448b-530c-47f9-bf4d-fec7a2d49b98" providerId="AD" clId="Web-{0F58CBCF-01BF-420A-8279-0C1561C6C300}" dt="2020-11-22T14:01:58.733" v="3"/>
        <pc:sldMkLst>
          <pc:docMk/>
          <pc:sldMk cId="2283244570" sldId="317"/>
        </pc:sldMkLst>
      </pc:sldChg>
      <pc:sldChg chg="del">
        <pc:chgData name="VAN DELFT  Julien" userId="S::julien.van.delft@ulb.be::1764448b-530c-47f9-bf4d-fec7a2d49b98" providerId="AD" clId="Web-{0F58CBCF-01BF-420A-8279-0C1561C6C300}" dt="2020-11-22T14:01:53.905" v="2"/>
        <pc:sldMkLst>
          <pc:docMk/>
          <pc:sldMk cId="1087213709" sldId="318"/>
        </pc:sldMkLst>
      </pc:sldChg>
      <pc:sldChg chg="add ord">
        <pc:chgData name="VAN DELFT  Julien" userId="S::julien.van.delft@ulb.be::1764448b-530c-47f9-bf4d-fec7a2d49b98" providerId="AD" clId="Web-{0F58CBCF-01BF-420A-8279-0C1561C6C300}" dt="2020-11-22T14:01:30.030" v="1"/>
        <pc:sldMkLst>
          <pc:docMk/>
          <pc:sldMk cId="709918325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EBCB8-1285-4AD0-B876-96E2BB171B7B}" type="datetimeFigureOut">
              <a:rPr lang="en-GB" smtClean="0"/>
              <a:t>09/12/2020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56173-D04F-4C2D-BA34-48E3399160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76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663BD-EEB0-4017-B1B6-4C225E1E62C3}" type="datetime1">
              <a:rPr lang="fr-BE"/>
              <a:pPr>
                <a:defRPr/>
              </a:pPr>
              <a:t>09-12-20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B0EDB-B55C-4633-81B0-58939D1C0A69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492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19" y="711708"/>
            <a:ext cx="10728960" cy="341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5390248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4E53-2F14-416B-BEC1-C849C53D6B24}" type="datetime1">
              <a:rPr lang="en-US" smtClean="0"/>
              <a:t>12/9/2020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ADB6A23F-8D05-4411-A0E3-D6E71A7940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0576" y="408720"/>
            <a:ext cx="10988675" cy="513715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575" y="1261420"/>
            <a:ext cx="10988675" cy="4530090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1347B-43A5-4550-AC8F-14466821E438}" type="datetime1">
              <a:rPr lang="en-US" smtClean="0"/>
              <a:t>12/9/2020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5EF4DC2B-F8DB-4396-AAD9-DE76C76604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0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DE1DA-01CE-4094-B53C-692A5E8FB79D}" type="datetime1">
              <a:rPr lang="en-US" smtClean="0"/>
              <a:t>12/9/2020</a:t>
            </a:fld>
            <a:endParaRPr lang="en-US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9FA3D996-57BB-4E62-AECE-AAD7472464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513715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2883" y="6470273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4C271-B46F-429C-AB3D-3A90A594ADDC}" type="datetime1">
              <a:rPr lang="en-US" smtClean="0"/>
              <a:t>12/9/2020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CF3DCF73-F969-45F6-92B7-9FFEFBFBD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B76742-187D-4657-A3D8-B823B3363F31}"/>
              </a:ext>
            </a:extLst>
          </p:cNvPr>
          <p:cNvCxnSpPr/>
          <p:nvPr userDrawn="1"/>
        </p:nvCxnSpPr>
        <p:spPr>
          <a:xfrm>
            <a:off x="0" y="99958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3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523"/>
            <a:ext cx="12131040" cy="4884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5001895"/>
          </a:xfrm>
          <a:custGeom>
            <a:avLst/>
            <a:gdLst/>
            <a:ahLst/>
            <a:cxnLst/>
            <a:rect l="l" t="t" r="r" b="b"/>
            <a:pathLst>
              <a:path w="12192000" h="5001895">
                <a:moveTo>
                  <a:pt x="12192000" y="0"/>
                </a:moveTo>
                <a:lnTo>
                  <a:pt x="0" y="0"/>
                </a:lnTo>
                <a:lnTo>
                  <a:pt x="0" y="4878324"/>
                </a:lnTo>
                <a:lnTo>
                  <a:pt x="0" y="5001768"/>
                </a:lnTo>
                <a:lnTo>
                  <a:pt x="12192000" y="5001768"/>
                </a:lnTo>
                <a:lnTo>
                  <a:pt x="12192000" y="48783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339F">
              <a:alpha val="521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878323"/>
            <a:ext cx="12166600" cy="1979930"/>
          </a:xfrm>
          <a:custGeom>
            <a:avLst/>
            <a:gdLst/>
            <a:ahLst/>
            <a:cxnLst/>
            <a:rect l="l" t="t" r="r" b="b"/>
            <a:pathLst>
              <a:path w="12166600" h="1979929">
                <a:moveTo>
                  <a:pt x="12166092" y="0"/>
                </a:moveTo>
                <a:lnTo>
                  <a:pt x="0" y="0"/>
                </a:lnTo>
                <a:lnTo>
                  <a:pt x="0" y="1979676"/>
                </a:lnTo>
                <a:lnTo>
                  <a:pt x="12166092" y="1979676"/>
                </a:lnTo>
                <a:lnTo>
                  <a:pt x="121660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554553" y="0"/>
            <a:ext cx="2637790" cy="6845934"/>
          </a:xfrm>
          <a:custGeom>
            <a:avLst/>
            <a:gdLst/>
            <a:ahLst/>
            <a:cxnLst/>
            <a:rect l="l" t="t" r="r" b="b"/>
            <a:pathLst>
              <a:path w="2637790" h="6845934">
                <a:moveTo>
                  <a:pt x="2637447" y="0"/>
                </a:moveTo>
                <a:lnTo>
                  <a:pt x="0" y="0"/>
                </a:lnTo>
                <a:lnTo>
                  <a:pt x="2637447" y="6845808"/>
                </a:lnTo>
                <a:lnTo>
                  <a:pt x="2637447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39823" y="1589532"/>
            <a:ext cx="6590030" cy="1664335"/>
          </a:xfrm>
          <a:custGeom>
            <a:avLst/>
            <a:gdLst/>
            <a:ahLst/>
            <a:cxnLst/>
            <a:rect l="l" t="t" r="r" b="b"/>
            <a:pathLst>
              <a:path w="6590030" h="1664335">
                <a:moveTo>
                  <a:pt x="6589776" y="0"/>
                </a:moveTo>
                <a:lnTo>
                  <a:pt x="0" y="0"/>
                </a:lnTo>
                <a:lnTo>
                  <a:pt x="0" y="1664208"/>
                </a:lnTo>
                <a:lnTo>
                  <a:pt x="6589776" y="1664208"/>
                </a:lnTo>
                <a:lnTo>
                  <a:pt x="6589776" y="0"/>
                </a:lnTo>
                <a:close/>
              </a:path>
            </a:pathLst>
          </a:custGeom>
          <a:solidFill>
            <a:srgbClr val="0032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551419" y="1589532"/>
            <a:ext cx="678180" cy="1664335"/>
          </a:xfrm>
          <a:custGeom>
            <a:avLst/>
            <a:gdLst/>
            <a:ahLst/>
            <a:cxnLst/>
            <a:rect l="l" t="t" r="r" b="b"/>
            <a:pathLst>
              <a:path w="678179" h="1664335">
                <a:moveTo>
                  <a:pt x="678179" y="0"/>
                </a:moveTo>
                <a:lnTo>
                  <a:pt x="0" y="0"/>
                </a:lnTo>
                <a:lnTo>
                  <a:pt x="678179" y="1664208"/>
                </a:lnTo>
                <a:lnTo>
                  <a:pt x="678179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491739" y="1670304"/>
            <a:ext cx="4503420" cy="1502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84998-46C1-4FCD-B790-C475AD73CF62}" type="datetime1">
              <a:rPr lang="en-US" smtClean="0"/>
              <a:t>12/9/2020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A2192-A229-4222-92CA-E374B4A7F0C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" y="5052696"/>
            <a:ext cx="4505325" cy="1162050"/>
          </a:xfrm>
          <a:prstGeom prst="rect">
            <a:avLst/>
          </a:prstGeom>
        </p:spPr>
      </p:pic>
      <p:sp>
        <p:nvSpPr>
          <p:cNvPr id="15" name="Holder 6">
            <a:extLst>
              <a:ext uri="{FF2B5EF4-FFF2-40B4-BE49-F238E27FC236}">
                <a16:creationId xmlns:a16="http://schemas.microsoft.com/office/drawing/2014/main" id="{56B75B4F-6CB8-4603-9B5B-F742DA4872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0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8" b="30403"/>
          <a:stretch>
            <a:fillRect/>
          </a:stretch>
        </p:blipFill>
        <p:spPr bwMode="auto">
          <a:xfrm>
            <a:off x="9840384" y="4949826"/>
            <a:ext cx="2351616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609600" y="2181225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Page d’ouverture</a:t>
            </a:r>
            <a:endParaRPr lang="fr-BE" alt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CFD2C1D-BE3B-4505-BFA3-166BE4553027}" type="datetime1">
              <a:rPr lang="fr-BE"/>
              <a:pPr>
                <a:defRPr/>
              </a:pPr>
              <a:t>09-12-20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B2A26BF-1A26-4257-AACF-9703C7DF42BC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  <p:sp>
        <p:nvSpPr>
          <p:cNvPr id="7" name="Rectangle 6"/>
          <p:cNvSpPr/>
          <p:nvPr userDrawn="1"/>
        </p:nvSpPr>
        <p:spPr>
          <a:xfrm>
            <a:off x="2159000" y="646114"/>
            <a:ext cx="8161867" cy="556577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BE" sz="1800"/>
          </a:p>
        </p:txBody>
      </p:sp>
      <p:pic>
        <p:nvPicPr>
          <p:cNvPr id="1032" name="Picture 11" descr="http://www.ulb.ac.be/preview1/dre/com/docs/ULB-ligne-droite.jpg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1"/>
            <a:ext cx="6925733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Image 8"/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6778626"/>
            <a:ext cx="12200467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54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884164"/>
            <a:ext cx="12192000" cy="973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975604"/>
            <a:ext cx="12192000" cy="868680"/>
          </a:xfrm>
          <a:custGeom>
            <a:avLst/>
            <a:gdLst/>
            <a:ahLst/>
            <a:cxnLst/>
            <a:rect l="l" t="t" r="r" b="b"/>
            <a:pathLst>
              <a:path w="12192000" h="868679">
                <a:moveTo>
                  <a:pt x="12192000" y="0"/>
                </a:moveTo>
                <a:lnTo>
                  <a:pt x="0" y="0"/>
                </a:lnTo>
                <a:lnTo>
                  <a:pt x="0" y="868680"/>
                </a:lnTo>
                <a:lnTo>
                  <a:pt x="12192000" y="86868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70559" y="6097523"/>
            <a:ext cx="1501140" cy="669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0577" y="485873"/>
            <a:ext cx="10988674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577" y="1323281"/>
            <a:ext cx="10988675" cy="4530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3400" y="6177064"/>
            <a:ext cx="280416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‹N°›</a:t>
            </a:fld>
            <a:endParaRPr spc="-5">
              <a:solidFill>
                <a:srgbClr val="00339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C4FE8-BC38-44F1-BA56-93B9AB9FDE6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31819" y="6083807"/>
            <a:ext cx="2410720" cy="6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2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6" r:id="rId4"/>
    <p:sldLayoutId id="2147483667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23" y="0"/>
            <a:ext cx="12190730" cy="4883302"/>
            <a:chOff x="1523" y="0"/>
            <a:chExt cx="12190730" cy="4883302"/>
          </a:xfrm>
        </p:grpSpPr>
        <p:sp>
          <p:nvSpPr>
            <p:cNvPr id="4" name="object 4"/>
            <p:cNvSpPr/>
            <p:nvPr/>
          </p:nvSpPr>
          <p:spPr>
            <a:xfrm>
              <a:off x="1523" y="0"/>
              <a:ext cx="12188812" cy="48833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23" y="0"/>
              <a:ext cx="12190730" cy="4875530"/>
            </a:xfrm>
            <a:custGeom>
              <a:avLst/>
              <a:gdLst/>
              <a:ahLst/>
              <a:cxnLst/>
              <a:rect l="l" t="t" r="r" b="b"/>
              <a:pathLst>
                <a:path w="12190730" h="4875530">
                  <a:moveTo>
                    <a:pt x="0" y="4875276"/>
                  </a:moveTo>
                  <a:lnTo>
                    <a:pt x="12190488" y="4875276"/>
                  </a:lnTo>
                  <a:lnTo>
                    <a:pt x="12190488" y="0"/>
                  </a:lnTo>
                  <a:lnTo>
                    <a:pt x="0" y="0"/>
                  </a:lnTo>
                  <a:lnTo>
                    <a:pt x="0" y="4875276"/>
                  </a:lnTo>
                  <a:close/>
                </a:path>
              </a:pathLst>
            </a:custGeom>
            <a:solidFill>
              <a:srgbClr val="00339F">
                <a:alpha val="521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0663" y="2584704"/>
              <a:ext cx="4660669" cy="337185"/>
            </a:xfrm>
            <a:custGeom>
              <a:avLst/>
              <a:gdLst/>
              <a:ahLst/>
              <a:cxnLst/>
              <a:rect l="l" t="t" r="r" b="b"/>
              <a:pathLst>
                <a:path w="3343910" h="337185">
                  <a:moveTo>
                    <a:pt x="3343655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3343655" y="336803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00339F"/>
            </a:solidFill>
          </p:spPr>
          <p:txBody>
            <a:bodyPr wrap="square" lIns="0" tIns="0" rIns="0" bIns="0" rtlCol="0" anchor="t"/>
            <a:lstStyle/>
            <a:p>
              <a:r>
                <a:rPr lang="fr-FR">
                  <a:cs typeface="Calibri"/>
                </a:rPr>
                <a:t> - </a:t>
              </a:r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8999" y="2590800"/>
            <a:ext cx="4662334" cy="28982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35">
                <a:solidFill>
                  <a:srgbClr val="FFFFFF"/>
                </a:solidFill>
                <a:latin typeface="Verdana"/>
                <a:cs typeface="Verdana"/>
              </a:rPr>
              <a:t> Control System Design – T5 Robotics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63" y="2109216"/>
            <a:ext cx="8307705" cy="425450"/>
          </a:xfrm>
          <a:prstGeom prst="rect">
            <a:avLst/>
          </a:prstGeom>
          <a:solidFill>
            <a:srgbClr val="FF6600"/>
          </a:solidFill>
        </p:spPr>
        <p:txBody>
          <a:bodyPr vert="horz" wrap="square" lIns="0" tIns="0" rIns="0" bIns="0" rtlCol="0" anchor="t">
            <a:spAutoFit/>
          </a:bodyPr>
          <a:lstStyle/>
          <a:p>
            <a:pPr marL="133985">
              <a:lnSpc>
                <a:spcPts val="3325"/>
              </a:lnSpc>
            </a:pPr>
            <a:r>
              <a:rPr lang="en-US" sz="2800">
                <a:ea typeface="+mn-lt"/>
                <a:cs typeface="+mn-lt"/>
              </a:rPr>
              <a:t>Control of the ball in the tube</a:t>
            </a:r>
            <a:endParaRPr lang="fr-FR"/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2192343" cy="6855206"/>
            <a:chOff x="0" y="0"/>
            <a:chExt cx="12192343" cy="6855206"/>
          </a:xfrm>
        </p:grpSpPr>
        <p:sp>
          <p:nvSpPr>
            <p:cNvPr id="10" name="object 10"/>
            <p:cNvSpPr/>
            <p:nvPr/>
          </p:nvSpPr>
          <p:spPr>
            <a:xfrm>
              <a:off x="0" y="4875276"/>
              <a:ext cx="12192000" cy="1979930"/>
            </a:xfrm>
            <a:custGeom>
              <a:avLst/>
              <a:gdLst/>
              <a:ahLst/>
              <a:cxnLst/>
              <a:rect l="l" t="t" r="r" b="b"/>
              <a:pathLst>
                <a:path w="12192000" h="1979929">
                  <a:moveTo>
                    <a:pt x="12192000" y="0"/>
                  </a:moveTo>
                  <a:lnTo>
                    <a:pt x="0" y="0"/>
                  </a:lnTo>
                  <a:lnTo>
                    <a:pt x="0" y="1979676"/>
                  </a:lnTo>
                  <a:lnTo>
                    <a:pt x="12192000" y="1979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54553" y="0"/>
              <a:ext cx="2637790" cy="6845934"/>
            </a:xfrm>
            <a:custGeom>
              <a:avLst/>
              <a:gdLst/>
              <a:ahLst/>
              <a:cxnLst/>
              <a:rect l="l" t="t" r="r" b="b"/>
              <a:pathLst>
                <a:path w="2637790" h="6845934">
                  <a:moveTo>
                    <a:pt x="2637447" y="0"/>
                  </a:moveTo>
                  <a:lnTo>
                    <a:pt x="0" y="0"/>
                  </a:lnTo>
                  <a:lnTo>
                    <a:pt x="2637447" y="6845808"/>
                  </a:lnTo>
                  <a:lnTo>
                    <a:pt x="2637447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3A62E-A423-48CB-9A85-77E6D5D2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90" y="5464810"/>
            <a:ext cx="4505325" cy="1162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9E4353-55C3-4EB4-A68D-4EF1E892A462}"/>
              </a:ext>
            </a:extLst>
          </p:cNvPr>
          <p:cNvSpPr txBox="1"/>
          <p:nvPr/>
        </p:nvSpPr>
        <p:spPr>
          <a:xfrm>
            <a:off x="8687534" y="5168672"/>
            <a:ext cx="3115276" cy="17543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Verdana"/>
                <a:ea typeface="Verdana"/>
                <a:cs typeface="Verdana"/>
              </a:rPr>
              <a:t>Team: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accent6">
                    <a:lumMod val="75000"/>
                  </a:schemeClr>
                </a:solidFill>
                <a:latin typeface="Verdana"/>
                <a:ea typeface="Verdana"/>
                <a:cs typeface="Verdana"/>
              </a:rPr>
              <a:t>Ankit Pandey 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accent6">
                    <a:lumMod val="75000"/>
                  </a:schemeClr>
                </a:solidFill>
                <a:latin typeface="Verdana"/>
                <a:ea typeface="+mn-lt"/>
                <a:cs typeface="+mn-lt"/>
              </a:rPr>
              <a:t>Tigran 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  <a:latin typeface="Verdana"/>
                <a:ea typeface="+mn-lt"/>
                <a:cs typeface="+mn-lt"/>
              </a:rPr>
              <a:t>Pletser</a:t>
            </a:r>
            <a:endParaRPr lang="en-US">
              <a:solidFill>
                <a:schemeClr val="accent6">
                  <a:lumMod val="75000"/>
                </a:schemeClr>
              </a:solidFill>
              <a:latin typeface="Verdana"/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err="1">
                <a:solidFill>
                  <a:schemeClr val="accent6">
                    <a:lumMod val="75000"/>
                  </a:schemeClr>
                </a:solidFill>
                <a:latin typeface="Verdana"/>
                <a:ea typeface="+mn-lt"/>
                <a:cs typeface="+mn-lt"/>
              </a:rPr>
              <a:t>Emmanouil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Verdana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  <a:latin typeface="Verdana"/>
                <a:ea typeface="+mn-lt"/>
                <a:cs typeface="+mn-lt"/>
              </a:rPr>
              <a:t>Stivaktakis</a:t>
            </a:r>
            <a:endParaRPr lang="en-US">
              <a:solidFill>
                <a:schemeClr val="accent6">
                  <a:lumMod val="75000"/>
                </a:schemeClr>
              </a:solidFill>
              <a:latin typeface="Verdana"/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accent6">
                    <a:lumMod val="75000"/>
                  </a:schemeClr>
                </a:solidFill>
                <a:latin typeface="Verdana"/>
                <a:ea typeface="Verdana"/>
                <a:cs typeface="Verdana"/>
              </a:rPr>
              <a:t>Julien Van Delft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9D8B13-445C-4AB7-95DC-F6CBC260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Outer </a:t>
            </a:r>
            <a:r>
              <a:rPr lang="fr-FR" err="1">
                <a:ea typeface="Verdana"/>
              </a:rPr>
              <a:t>loop</a:t>
            </a:r>
            <a:r>
              <a:rPr lang="fr-FR">
                <a:ea typeface="Verdana"/>
              </a:rPr>
              <a:t> – </a:t>
            </a:r>
            <a:r>
              <a:rPr lang="fr-FR" err="1">
                <a:ea typeface="Verdana"/>
              </a:rPr>
              <a:t>infrared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sensor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modelisation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1A45FA-45B5-4672-AA72-BDE9D0FFEB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10</a:t>
            </a:fld>
            <a:endParaRPr spc="-5">
              <a:solidFill>
                <a:srgbClr val="00339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60885F-5D83-4372-919E-E2E632025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44" y="1971242"/>
            <a:ext cx="3988870" cy="291123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6E6197D-089E-42DA-BC20-D84C12A4064F}"/>
              </a:ext>
            </a:extLst>
          </p:cNvPr>
          <p:cNvSpPr txBox="1"/>
          <p:nvPr/>
        </p:nvSpPr>
        <p:spPr>
          <a:xfrm>
            <a:off x="6097587" y="1557338"/>
            <a:ext cx="5934075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/>
              <a:t>2 </a:t>
            </a:r>
            <a:r>
              <a:rPr lang="fr-FR" sz="2000" err="1"/>
              <a:t>different</a:t>
            </a:r>
            <a:r>
              <a:rPr lang="fr-FR" sz="2000"/>
              <a:t> </a:t>
            </a:r>
            <a:r>
              <a:rPr lang="fr-FR" sz="2000" err="1"/>
              <a:t>linear</a:t>
            </a:r>
            <a:r>
              <a:rPr lang="fr-FR" sz="2000"/>
              <a:t> zones</a:t>
            </a:r>
            <a:endParaRPr lang="fr-FR"/>
          </a:p>
          <a:p>
            <a:pPr marL="342900" indent="-342900">
              <a:buFont typeface="Arial"/>
              <a:buChar char="•"/>
            </a:pPr>
            <a:r>
              <a:rPr lang="fr-FR" err="1">
                <a:cs typeface="Calibri"/>
              </a:rPr>
              <a:t>Between</a:t>
            </a:r>
            <a:r>
              <a:rPr lang="fr-FR">
                <a:cs typeface="Calibri"/>
              </a:rPr>
              <a:t> 0m and 1.2m (in the tube) or 1.2V and 2.5V</a:t>
            </a:r>
          </a:p>
          <a:p>
            <a:pPr marL="800100" lvl="1" indent="-342900">
              <a:buFont typeface="Wingdings"/>
              <a:buChar char="q"/>
            </a:pPr>
            <a:r>
              <a:rPr lang="fr-FR" sz="1600" err="1">
                <a:cs typeface="Calibri"/>
              </a:rPr>
              <a:t>with</a:t>
            </a:r>
            <a:r>
              <a:rPr lang="fr-FR" sz="1600">
                <a:cs typeface="Calibri"/>
              </a:rPr>
              <a:t> a </a:t>
            </a:r>
            <a:r>
              <a:rPr lang="fr-FR" sz="1600" err="1">
                <a:cs typeface="Calibri"/>
              </a:rPr>
              <a:t>slope</a:t>
            </a:r>
            <a:r>
              <a:rPr lang="fr-FR" sz="1600">
                <a:cs typeface="Calibri"/>
              </a:rPr>
              <a:t> of 1.083 </a:t>
            </a:r>
          </a:p>
          <a:p>
            <a:pPr marL="342900" indent="-342900">
              <a:buFont typeface="Arial"/>
              <a:buChar char="•"/>
            </a:pPr>
            <a:r>
              <a:rPr lang="fr-FR" err="1">
                <a:cs typeface="Calibri"/>
              </a:rPr>
              <a:t>Between</a:t>
            </a:r>
            <a:r>
              <a:rPr lang="fr-FR">
                <a:cs typeface="Calibri"/>
              </a:rPr>
              <a:t> 1.2m and 1.8m or 2.5V and 7.3V</a:t>
            </a:r>
          </a:p>
          <a:p>
            <a:pPr marL="800100" lvl="1" indent="-342900">
              <a:buFont typeface="Wingdings"/>
              <a:buChar char="q"/>
            </a:pPr>
            <a:r>
              <a:rPr lang="fr-FR" sz="1600" err="1">
                <a:cs typeface="Calibri"/>
              </a:rPr>
              <a:t>with</a:t>
            </a:r>
            <a:r>
              <a:rPr lang="fr-FR" sz="1600">
                <a:cs typeface="Calibri"/>
              </a:rPr>
              <a:t> a </a:t>
            </a:r>
            <a:r>
              <a:rPr lang="fr-FR" sz="1600" err="1">
                <a:cs typeface="Calibri"/>
              </a:rPr>
              <a:t>slope</a:t>
            </a:r>
            <a:r>
              <a:rPr lang="fr-FR" sz="1600">
                <a:cs typeface="Calibri"/>
              </a:rPr>
              <a:t> of 8.03</a:t>
            </a:r>
          </a:p>
          <a:p>
            <a:pPr algn="ctr"/>
            <a:endParaRPr lang="fr-FR" sz="2000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4CCE7FDE-CDD1-4417-B0D9-DAF14284B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0" y="3494814"/>
            <a:ext cx="1957388" cy="19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7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EC9AB-4EBB-4BFA-B80E-18A1112E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Outer </a:t>
            </a:r>
            <a:r>
              <a:rPr lang="fr-FR" err="1">
                <a:ea typeface="Verdana"/>
              </a:rPr>
              <a:t>loop</a:t>
            </a:r>
            <a:r>
              <a:rPr lang="fr-FR">
                <a:ea typeface="Verdana"/>
              </a:rPr>
              <a:t> - Identification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7E679D-B0B9-4357-AEE8-886A35B96F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11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6489B1-2DAE-455F-B3EE-D52FC1E0CDF3}"/>
              </a:ext>
            </a:extLst>
          </p:cNvPr>
          <p:cNvSpPr txBox="1"/>
          <p:nvPr/>
        </p:nvSpPr>
        <p:spPr>
          <a:xfrm>
            <a:off x="541337" y="1128713"/>
            <a:ext cx="35766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want</a:t>
            </a:r>
            <a:r>
              <a:rPr lang="fr-FR"/>
              <a:t> </a:t>
            </a:r>
            <a:r>
              <a:rPr lang="fr-FR" err="1"/>
              <a:t>study</a:t>
            </a:r>
            <a:r>
              <a:rPr lang="fr-FR"/>
              <a:t> the variation of the </a:t>
            </a:r>
            <a:r>
              <a:rPr lang="fr-FR" err="1"/>
              <a:t>ball</a:t>
            </a:r>
            <a:r>
              <a:rPr lang="fr-FR"/>
              <a:t> </a:t>
            </a:r>
            <a:r>
              <a:rPr lang="fr-FR" err="1"/>
              <a:t>around</a:t>
            </a:r>
            <a:r>
              <a:rPr lang="fr-FR"/>
              <a:t> the </a:t>
            </a:r>
            <a:r>
              <a:rPr lang="fr-FR" err="1"/>
              <a:t>equilibrium</a:t>
            </a:r>
            <a:endParaRPr lang="fr-FR" err="1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CBD79AE1-A284-4643-909C-08913A921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028317"/>
            <a:ext cx="3870325" cy="18885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15CAB32-9245-43B9-8EB8-8543F2697D53}"/>
              </a:ext>
            </a:extLst>
          </p:cNvPr>
          <p:cNvSpPr txBox="1"/>
          <p:nvPr/>
        </p:nvSpPr>
        <p:spPr>
          <a:xfrm>
            <a:off x="954088" y="411321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The </a:t>
            </a:r>
            <a:r>
              <a:rPr lang="fr-FR" err="1"/>
              <a:t>equilibrium</a:t>
            </a:r>
            <a:r>
              <a:rPr lang="fr-FR"/>
              <a:t> point </a:t>
            </a:r>
            <a:r>
              <a:rPr lang="fr-FR" err="1"/>
              <a:t>is</a:t>
            </a:r>
            <a:r>
              <a:rPr lang="fr-FR"/>
              <a:t> 6.2V at the input of the second system</a:t>
            </a:r>
            <a:endParaRPr lang="fr-FR">
              <a:cs typeface="Calibri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F01F4B10-625E-48D7-A970-86DC0B4B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38" y="1454711"/>
            <a:ext cx="7394574" cy="10672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7FDC386-A8BE-4B3F-9F5E-9F4D39DB0B16}"/>
              </a:ext>
            </a:extLst>
          </p:cNvPr>
          <p:cNvSpPr txBox="1"/>
          <p:nvPr/>
        </p:nvSpPr>
        <p:spPr>
          <a:xfrm>
            <a:off x="4478337" y="2994025"/>
            <a:ext cx="5981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/>
              <a:t>Introducing</a:t>
            </a:r>
            <a:r>
              <a:rPr lang="fr-FR"/>
              <a:t> a </a:t>
            </a:r>
            <a:r>
              <a:rPr lang="fr-FR" err="1"/>
              <a:t>step</a:t>
            </a:r>
            <a:r>
              <a:rPr lang="fr-FR"/>
              <a:t> of 0.85m (1V) </a:t>
            </a:r>
            <a:r>
              <a:rPr lang="fr-FR" err="1"/>
              <a:t>above</a:t>
            </a:r>
            <a:r>
              <a:rPr lang="fr-FR"/>
              <a:t> the </a:t>
            </a:r>
            <a:r>
              <a:rPr lang="fr-FR" err="1"/>
              <a:t>equilibrium</a:t>
            </a:r>
            <a:r>
              <a:rPr lang="fr-FR"/>
              <a:t> value </a:t>
            </a:r>
            <a:endParaRPr lang="fr-FR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851ABA80-158E-4D2F-B897-F1444E574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63" y="3431404"/>
            <a:ext cx="4878387" cy="2368506"/>
          </a:xfrm>
          <a:prstGeom prst="rect">
            <a:avLst/>
          </a:prstGeom>
        </p:spPr>
      </p:pic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58C44D-A520-48EF-8CE7-F08694F12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2525" y="3832225"/>
            <a:ext cx="1743075" cy="495300"/>
          </a:xfrm>
          <a:prstGeom prst="rect">
            <a:avLst/>
          </a:prstGeom>
        </p:spPr>
      </p:pic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FC7822-4FF9-4A7A-9247-C992D1F59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0650" y="4787900"/>
            <a:ext cx="1266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1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C25A4C-3465-41B4-A06C-7AD78AF38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Outer </a:t>
            </a:r>
            <a:r>
              <a:rPr lang="fr-FR" err="1">
                <a:ea typeface="Verdana"/>
              </a:rPr>
              <a:t>loop</a:t>
            </a:r>
            <a:r>
              <a:rPr lang="fr-FR">
                <a:ea typeface="Verdana"/>
              </a:rPr>
              <a:t> - Identification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D535BE-5A7C-4E07-BD3F-35CBAA652F0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12</a:t>
            </a:fld>
            <a:endParaRPr spc="-5">
              <a:solidFill>
                <a:srgbClr val="00339F"/>
              </a:solidFill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512FF637-619F-4057-B5D0-90533351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" y="1431536"/>
            <a:ext cx="7553324" cy="13914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31B596-9E15-42E4-B4D4-B84942C0DB9A}"/>
              </a:ext>
            </a:extLst>
          </p:cNvPr>
          <p:cNvSpPr txBox="1"/>
          <p:nvPr/>
        </p:nvSpPr>
        <p:spPr>
          <a:xfrm>
            <a:off x="1279525" y="3216275"/>
            <a:ext cx="57515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Saturation at the output are 0m (</a:t>
            </a:r>
            <a:r>
              <a:rPr lang="fr-FR" err="1"/>
              <a:t>bottom</a:t>
            </a:r>
            <a:r>
              <a:rPr lang="fr-FR"/>
              <a:t>) and 1.8m (top)</a:t>
            </a:r>
            <a:endParaRPr lang="fr-FR"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AEAF78-74F5-4A11-A8C4-B3D8D59BFC24}"/>
              </a:ext>
            </a:extLst>
          </p:cNvPr>
          <p:cNvSpPr txBox="1"/>
          <p:nvPr/>
        </p:nvSpPr>
        <p:spPr>
          <a:xfrm>
            <a:off x="1978025" y="3978275"/>
            <a:ext cx="3957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1.2V </a:t>
            </a:r>
            <a:r>
              <a:rPr lang="fr-FR" err="1">
                <a:cs typeface="Calibri"/>
              </a:rPr>
              <a:t>is</a:t>
            </a:r>
            <a:r>
              <a:rPr lang="fr-FR">
                <a:cs typeface="Calibri"/>
              </a:rPr>
              <a:t> the offset value </a:t>
            </a:r>
            <a:r>
              <a:rPr lang="fr-FR" err="1">
                <a:cs typeface="Calibri"/>
              </a:rPr>
              <a:t>given</a:t>
            </a:r>
            <a:r>
              <a:rPr lang="fr-FR">
                <a:cs typeface="Calibri"/>
              </a:rPr>
              <a:t> to 0m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2155074-4AD3-4C97-AC35-F3ADC26E747F}"/>
              </a:ext>
            </a:extLst>
          </p:cNvPr>
          <p:cNvSpPr txBox="1"/>
          <p:nvPr/>
        </p:nvSpPr>
        <p:spPr>
          <a:xfrm>
            <a:off x="7939088" y="1898650"/>
            <a:ext cx="37195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0.174 </a:t>
            </a:r>
            <a:r>
              <a:rPr lang="fr-FR" err="1"/>
              <a:t>is</a:t>
            </a:r>
            <a:r>
              <a:rPr lang="fr-FR"/>
              <a:t> an </a:t>
            </a:r>
            <a:r>
              <a:rPr lang="fr-FR" err="1"/>
              <a:t>experimental</a:t>
            </a:r>
            <a:r>
              <a:rPr lang="fr-FR"/>
              <a:t> value to cancel the </a:t>
            </a:r>
            <a:r>
              <a:rPr lang="fr-FR" err="1"/>
              <a:t>negative</a:t>
            </a:r>
            <a:r>
              <a:rPr lang="fr-FR"/>
              <a:t> offset </a:t>
            </a:r>
            <a:r>
              <a:rPr lang="fr-FR" err="1"/>
              <a:t>when</a:t>
            </a:r>
            <a:r>
              <a:rPr lang="fr-FR"/>
              <a:t> the fan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rising</a:t>
            </a:r>
            <a:r>
              <a:rPr lang="fr-FR"/>
              <a:t> to the </a:t>
            </a:r>
            <a:r>
              <a:rPr lang="fr-FR" err="1"/>
              <a:t>equilibrium</a:t>
            </a:r>
            <a:r>
              <a:rPr lang="fr-FR"/>
              <a:t> speed</a:t>
            </a:r>
            <a:endParaRPr lang="fr-FR" err="1">
              <a:cs typeface="Calibri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F9EB5637-1BDA-44DC-B34B-A48CB72E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3031707"/>
            <a:ext cx="4656137" cy="22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8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C25E89-2C73-4EAD-A332-A6A9EC00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Outer </a:t>
            </a:r>
            <a:r>
              <a:rPr lang="fr-FR" err="1">
                <a:ea typeface="Verdana"/>
              </a:rPr>
              <a:t>loop</a:t>
            </a:r>
            <a:r>
              <a:rPr lang="fr-FR">
                <a:ea typeface="Verdana"/>
              </a:rPr>
              <a:t> - validation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6A6F75-3591-4AD7-9970-8E4608DC19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13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87BDDA8-4FAB-4B73-A249-B6D2BB74C8AE}"/>
              </a:ext>
            </a:extLst>
          </p:cNvPr>
          <p:cNvSpPr txBox="1"/>
          <p:nvPr/>
        </p:nvSpPr>
        <p:spPr>
          <a:xfrm>
            <a:off x="1311275" y="1295400"/>
            <a:ext cx="9617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/>
              <a:t>Comparison</a:t>
            </a:r>
            <a:r>
              <a:rPr lang="fr-FR"/>
              <a:t> of the </a:t>
            </a:r>
            <a:r>
              <a:rPr lang="fr-FR" err="1"/>
              <a:t>outer</a:t>
            </a:r>
            <a:r>
              <a:rPr lang="fr-FR"/>
              <a:t> </a:t>
            </a:r>
            <a:r>
              <a:rPr lang="fr-FR" err="1"/>
              <a:t>loop</a:t>
            </a:r>
            <a:r>
              <a:rPr lang="fr-FR"/>
              <a:t> model </a:t>
            </a:r>
            <a:r>
              <a:rPr lang="fr-FR" err="1"/>
              <a:t>with</a:t>
            </a:r>
            <a:r>
              <a:rPr lang="fr-FR"/>
              <a:t> the real plant </a:t>
            </a:r>
            <a:r>
              <a:rPr lang="fr-FR" err="1"/>
              <a:t>outer</a:t>
            </a:r>
            <a:r>
              <a:rPr lang="fr-FR"/>
              <a:t> </a:t>
            </a:r>
            <a:r>
              <a:rPr lang="fr-FR" err="1"/>
              <a:t>loop</a:t>
            </a:r>
            <a:r>
              <a:rPr lang="fr-FR"/>
              <a:t> </a:t>
            </a:r>
            <a:r>
              <a:rPr lang="fr-FR" err="1"/>
              <a:t>both</a:t>
            </a:r>
            <a:r>
              <a:rPr lang="fr-FR"/>
              <a:t> in open </a:t>
            </a:r>
            <a:r>
              <a:rPr lang="fr-FR" err="1"/>
              <a:t>loop</a:t>
            </a:r>
            <a:r>
              <a:rPr lang="fr-FR"/>
              <a:t> and </a:t>
            </a:r>
            <a:r>
              <a:rPr lang="fr-FR" err="1"/>
              <a:t>closed</a:t>
            </a:r>
            <a:r>
              <a:rPr lang="fr-FR"/>
              <a:t> </a:t>
            </a:r>
            <a:r>
              <a:rPr lang="fr-FR" err="1"/>
              <a:t>loop</a:t>
            </a:r>
            <a:endParaRPr lang="fr-FR" err="1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E7FB7831-3862-43E6-9827-9BEF6BF51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159087"/>
            <a:ext cx="5449887" cy="2492202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35E225A5-D33C-428F-9CF5-BB316C60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089" y="2159851"/>
            <a:ext cx="5449887" cy="253036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4C762D-24B0-4C0D-9E62-26CF426A9305}"/>
              </a:ext>
            </a:extLst>
          </p:cNvPr>
          <p:cNvSpPr txBox="1"/>
          <p:nvPr/>
        </p:nvSpPr>
        <p:spPr>
          <a:xfrm>
            <a:off x="7113588" y="4716463"/>
            <a:ext cx="390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cs typeface="Calibri"/>
              </a:rPr>
              <a:t>Closed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loop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a </a:t>
            </a:r>
            <a:r>
              <a:rPr lang="fr-FR" err="1">
                <a:cs typeface="Calibri"/>
              </a:rPr>
              <a:t>Kp</a:t>
            </a:r>
            <a:r>
              <a:rPr lang="fr-FR">
                <a:cs typeface="Calibri"/>
              </a:rPr>
              <a:t> of 1 for </a:t>
            </a:r>
            <a:r>
              <a:rPr lang="fr-FR" err="1">
                <a:cs typeface="Calibri"/>
              </a:rPr>
              <a:t>testing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D4DBC45-1DCB-45CD-B41D-33824445D9C4}"/>
              </a:ext>
            </a:extLst>
          </p:cNvPr>
          <p:cNvSpPr txBox="1"/>
          <p:nvPr/>
        </p:nvSpPr>
        <p:spPr>
          <a:xfrm>
            <a:off x="3629025" y="5232400"/>
            <a:ext cx="4933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Excellent match </a:t>
            </a:r>
            <a:r>
              <a:rPr lang="fr-FR" err="1"/>
              <a:t>between</a:t>
            </a:r>
            <a:r>
              <a:rPr lang="fr-FR"/>
              <a:t> the model and the plant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79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3BC320-A85B-4FC9-9F98-6C754625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Introduction of noise in the model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1D0DD1-2562-40B0-BB75-CD01875E2D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14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B28E6E-BBA7-4B97-AFF5-FEECB690B839}"/>
              </a:ext>
            </a:extLst>
          </p:cNvPr>
          <p:cNvSpPr txBox="1"/>
          <p:nvPr/>
        </p:nvSpPr>
        <p:spPr>
          <a:xfrm>
            <a:off x="2644775" y="1962150"/>
            <a:ext cx="63150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In the real plant, </a:t>
            </a:r>
            <a:r>
              <a:rPr lang="fr-FR" err="1"/>
              <a:t>both</a:t>
            </a:r>
            <a:r>
              <a:rPr lang="fr-FR"/>
              <a:t> </a:t>
            </a:r>
            <a:r>
              <a:rPr lang="fr-FR" err="1"/>
              <a:t>sensors</a:t>
            </a:r>
            <a:r>
              <a:rPr lang="fr-FR"/>
              <a:t> are </a:t>
            </a:r>
            <a:r>
              <a:rPr lang="fr-FR" err="1"/>
              <a:t>producing</a:t>
            </a:r>
            <a:r>
              <a:rPr lang="fr-FR"/>
              <a:t> noise</a:t>
            </a:r>
          </a:p>
          <a:p>
            <a:r>
              <a:rPr lang="fr-FR">
                <a:cs typeface="Calibri"/>
              </a:rPr>
              <a:t>Noise </a:t>
            </a:r>
            <a:r>
              <a:rPr lang="fr-FR" err="1">
                <a:cs typeface="Calibri"/>
              </a:rPr>
              <a:t>is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added</a:t>
            </a:r>
            <a:r>
              <a:rPr lang="fr-FR">
                <a:cs typeface="Calibri"/>
              </a:rPr>
              <a:t> in the model to </a:t>
            </a:r>
            <a:r>
              <a:rPr lang="fr-FR" err="1">
                <a:cs typeface="Calibri"/>
              </a:rPr>
              <a:t>simulate</a:t>
            </a:r>
            <a:r>
              <a:rPr lang="fr-FR">
                <a:cs typeface="Calibri"/>
              </a:rPr>
              <a:t> more </a:t>
            </a:r>
            <a:r>
              <a:rPr lang="fr-FR" err="1">
                <a:cs typeface="Calibri"/>
              </a:rPr>
              <a:t>accurately</a:t>
            </a:r>
            <a:r>
              <a:rPr lang="fr-FR">
                <a:cs typeface="Calibri"/>
              </a:rPr>
              <a:t> the plant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CDE35B0E-DBA9-4C4B-B61C-8DDBA14B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3329003"/>
            <a:ext cx="9061449" cy="12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65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309536-A7F5-4AAE-AB65-B6B9643C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Outer </a:t>
            </a:r>
            <a:r>
              <a:rPr lang="fr-FR" err="1">
                <a:ea typeface="Verdana"/>
              </a:rPr>
              <a:t>loop</a:t>
            </a:r>
            <a:r>
              <a:rPr lang="fr-FR">
                <a:ea typeface="Verdana"/>
              </a:rPr>
              <a:t> – P </a:t>
            </a:r>
            <a:r>
              <a:rPr lang="fr-FR" err="1">
                <a:ea typeface="Verdana"/>
              </a:rPr>
              <a:t>regulation</a:t>
            </a:r>
            <a:endParaRPr lang="fr-FR" err="1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0F1B7E-2EA7-41EF-B741-4A66BB8DE0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15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15F1EF-E678-4C5E-87A6-76526F5C9AD9}"/>
              </a:ext>
            </a:extLst>
          </p:cNvPr>
          <p:cNvSpPr txBox="1"/>
          <p:nvPr/>
        </p:nvSpPr>
        <p:spPr>
          <a:xfrm>
            <a:off x="1231900" y="1168400"/>
            <a:ext cx="9728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The second system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already</a:t>
            </a:r>
            <a:r>
              <a:rPr lang="fr-FR"/>
              <a:t> an </a:t>
            </a:r>
            <a:r>
              <a:rPr lang="fr-FR" err="1"/>
              <a:t>integrator</a:t>
            </a:r>
            <a:r>
              <a:rPr lang="fr-FR"/>
              <a:t> ==&gt; A P-</a:t>
            </a:r>
            <a:r>
              <a:rPr lang="fr-FR" err="1"/>
              <a:t>regulator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enough</a:t>
            </a:r>
            <a:r>
              <a:rPr lang="fr-FR"/>
              <a:t> to </a:t>
            </a:r>
            <a:r>
              <a:rPr lang="fr-FR" err="1"/>
              <a:t>acheive</a:t>
            </a:r>
            <a:r>
              <a:rPr lang="fr-FR"/>
              <a:t> basic </a:t>
            </a:r>
            <a:r>
              <a:rPr lang="fr-FR" err="1"/>
              <a:t>requirement</a:t>
            </a:r>
            <a:endParaRPr lang="fr-FR" err="1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6ADFB4E6-89CF-43CB-8889-67CC49BE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539128"/>
            <a:ext cx="9609137" cy="18350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4D8B796-7E2E-49C9-8659-B63E01BCE279}"/>
              </a:ext>
            </a:extLst>
          </p:cNvPr>
          <p:cNvSpPr txBox="1"/>
          <p:nvPr/>
        </p:nvSpPr>
        <p:spPr>
          <a:xfrm>
            <a:off x="581025" y="3636963"/>
            <a:ext cx="471963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cs typeface="Calibri"/>
              </a:rPr>
              <a:t>Rltool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is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used</a:t>
            </a:r>
            <a:r>
              <a:rPr lang="fr-FR">
                <a:cs typeface="Calibri"/>
              </a:rPr>
              <a:t> on the </a:t>
            </a:r>
            <a:r>
              <a:rPr lang="fr-FR" err="1">
                <a:cs typeface="Calibri"/>
              </a:rPr>
              <a:t>outerloop</a:t>
            </a:r>
            <a:r>
              <a:rPr lang="fr-FR">
                <a:cs typeface="Calibri"/>
              </a:rPr>
              <a:t> to </a:t>
            </a:r>
            <a:r>
              <a:rPr lang="fr-FR" err="1">
                <a:cs typeface="Calibri"/>
              </a:rPr>
              <a:t>find</a:t>
            </a:r>
            <a:r>
              <a:rPr lang="fr-FR">
                <a:cs typeface="Calibri"/>
              </a:rPr>
              <a:t> a P-</a:t>
            </a:r>
            <a:r>
              <a:rPr lang="fr-FR" err="1">
                <a:cs typeface="Calibri"/>
              </a:rPr>
              <a:t>regulator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that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could</a:t>
            </a:r>
            <a:r>
              <a:rPr lang="fr-FR">
                <a:cs typeface="Calibri"/>
              </a:rPr>
              <a:t> </a:t>
            </a:r>
            <a:r>
              <a:rPr lang="fr-FR" err="1">
                <a:cs typeface="Calibri"/>
              </a:rPr>
              <a:t>maybe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satisfy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advanced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requirements</a:t>
            </a:r>
            <a:r>
              <a:rPr lang="fr-FR">
                <a:cs typeface="Calibri"/>
              </a:rPr>
              <a:t> in the </a:t>
            </a:r>
            <a:r>
              <a:rPr lang="fr-FR" err="1">
                <a:cs typeface="Calibri"/>
              </a:rPr>
              <a:t>upper</a:t>
            </a:r>
            <a:r>
              <a:rPr lang="fr-FR">
                <a:cs typeface="Calibri"/>
              </a:rPr>
              <a:t> zone</a:t>
            </a:r>
          </a:p>
          <a:p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400" err="1">
                <a:cs typeface="Calibri"/>
              </a:rPr>
              <a:t>Settling</a:t>
            </a:r>
            <a:r>
              <a:rPr lang="fr-FR" sz="1400">
                <a:cs typeface="Calibri"/>
              </a:rPr>
              <a:t> time of 2s</a:t>
            </a:r>
          </a:p>
          <a:p>
            <a:pPr marL="285750" indent="-285750">
              <a:buFont typeface="Arial"/>
              <a:buChar char="•"/>
            </a:pPr>
            <a:r>
              <a:rPr lang="fr-FR" sz="1400">
                <a:cs typeface="Calibri"/>
              </a:rPr>
              <a:t>1cm/(180cm-120cm) = 1.666% </a:t>
            </a:r>
            <a:r>
              <a:rPr lang="fr-FR" sz="1400" err="1">
                <a:cs typeface="Calibri"/>
              </a:rPr>
              <a:t>overshoot</a:t>
            </a:r>
            <a:r>
              <a:rPr lang="fr-FR" sz="1400">
                <a:cs typeface="Calibri"/>
              </a:rPr>
              <a:t> (</a:t>
            </a:r>
            <a:r>
              <a:rPr lang="fr-FR" sz="1400" err="1">
                <a:cs typeface="Calibri"/>
              </a:rPr>
              <a:t>upper</a:t>
            </a:r>
            <a:r>
              <a:rPr lang="fr-FR" sz="1400">
                <a:cs typeface="Calibri"/>
              </a:rPr>
              <a:t> zone)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08997975-4F9A-452F-A63E-049E6971C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463" y="3432628"/>
            <a:ext cx="2743200" cy="204061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241241-1551-48A1-B4AD-CA2207CECFF6}"/>
              </a:ext>
            </a:extLst>
          </p:cNvPr>
          <p:cNvSpPr txBox="1"/>
          <p:nvPr/>
        </p:nvSpPr>
        <p:spPr>
          <a:xfrm>
            <a:off x="8772525" y="385921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cs typeface="Calibri"/>
              </a:rPr>
              <a:t>Kp</a:t>
            </a:r>
            <a:r>
              <a:rPr lang="fr-FR">
                <a:cs typeface="Calibri"/>
              </a:rPr>
              <a:t> = 0.9821 is a good compromise </a:t>
            </a:r>
            <a:r>
              <a:rPr lang="fr-FR" err="1">
                <a:cs typeface="Calibri"/>
              </a:rPr>
              <a:t>between</a:t>
            </a:r>
            <a:r>
              <a:rPr lang="fr-FR">
                <a:cs typeface="Calibri"/>
              </a:rPr>
              <a:t> a </a:t>
            </a:r>
            <a:r>
              <a:rPr lang="fr-FR" err="1">
                <a:cs typeface="Calibri"/>
              </a:rPr>
              <a:t>low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settling</a:t>
            </a:r>
            <a:r>
              <a:rPr lang="fr-FR">
                <a:cs typeface="Calibri"/>
              </a:rPr>
              <a:t> time and no </a:t>
            </a:r>
            <a:r>
              <a:rPr lang="fr-FR" err="1">
                <a:cs typeface="Calibri"/>
              </a:rPr>
              <a:t>overshoot</a:t>
            </a:r>
          </a:p>
        </p:txBody>
      </p:sp>
    </p:spTree>
    <p:extLst>
      <p:ext uri="{BB962C8B-B14F-4D97-AF65-F5344CB8AC3E}">
        <p14:creationId xmlns:p14="http://schemas.microsoft.com/office/powerpoint/2010/main" val="15760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2846D-BB50-4040-B6D8-B3811D93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Outer </a:t>
            </a:r>
            <a:r>
              <a:rPr lang="fr-FR" dirty="0" err="1">
                <a:ea typeface="Verdana"/>
              </a:rPr>
              <a:t>loop</a:t>
            </a:r>
            <a:r>
              <a:rPr lang="fr-FR" dirty="0">
                <a:ea typeface="Verdana"/>
              </a:rPr>
              <a:t> – P </a:t>
            </a:r>
            <a:r>
              <a:rPr lang="fr-FR" dirty="0" err="1">
                <a:ea typeface="Verdana"/>
              </a:rPr>
              <a:t>regulation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0CB2F4-1444-4A32-8284-12822D2FF7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16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ED719F-CF02-464F-A748-77172E565F81}"/>
              </a:ext>
            </a:extLst>
          </p:cNvPr>
          <p:cNvSpPr txBox="1"/>
          <p:nvPr/>
        </p:nvSpPr>
        <p:spPr>
          <a:xfrm>
            <a:off x="1168400" y="1382712"/>
            <a:ext cx="37512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Test of the </a:t>
            </a:r>
            <a:r>
              <a:rPr lang="fr-FR" err="1"/>
              <a:t>regulation</a:t>
            </a:r>
            <a:r>
              <a:rPr lang="fr-FR"/>
              <a:t> on the model</a:t>
            </a:r>
            <a:endParaRPr lang="fr-FR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F1C1C0E-7523-46A3-ABCB-421D0E25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25" y="2328136"/>
            <a:ext cx="4521200" cy="21937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D1C41EC-8939-4AB9-9568-90ACB4470B12}"/>
              </a:ext>
            </a:extLst>
          </p:cNvPr>
          <p:cNvSpPr txBox="1"/>
          <p:nvPr/>
        </p:nvSpPr>
        <p:spPr>
          <a:xfrm>
            <a:off x="7367588" y="1382712"/>
            <a:ext cx="34020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Test of the </a:t>
            </a:r>
            <a:r>
              <a:rPr lang="fr-FR" err="1"/>
              <a:t>regulation</a:t>
            </a:r>
            <a:r>
              <a:rPr lang="fr-FR"/>
              <a:t> on the plant</a:t>
            </a:r>
            <a:endParaRPr lang="fr-FR">
              <a:cs typeface="Calibri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4186869C-08E0-46BE-AB8D-6074035E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587" y="2329273"/>
            <a:ext cx="4433887" cy="219151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5D23EF-BD27-4A51-95DF-451A369AAC1C}"/>
              </a:ext>
            </a:extLst>
          </p:cNvPr>
          <p:cNvSpPr txBox="1"/>
          <p:nvPr/>
        </p:nvSpPr>
        <p:spPr>
          <a:xfrm>
            <a:off x="1890712" y="4843462"/>
            <a:ext cx="84105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It </a:t>
            </a:r>
            <a:r>
              <a:rPr lang="fr-FR" err="1"/>
              <a:t>fulfills</a:t>
            </a:r>
            <a:r>
              <a:rPr lang="fr-FR"/>
              <a:t> the </a:t>
            </a:r>
            <a:r>
              <a:rPr lang="fr-FR" err="1"/>
              <a:t>requirements</a:t>
            </a:r>
            <a:r>
              <a:rPr lang="fr-FR"/>
              <a:t> for the model but not for the real plant </a:t>
            </a:r>
            <a:r>
              <a:rPr lang="fr-FR" err="1"/>
              <a:t>probably</a:t>
            </a:r>
            <a:r>
              <a:rPr lang="fr-FR"/>
              <a:t> due to the simplification </a:t>
            </a:r>
            <a:r>
              <a:rPr lang="fr-FR" err="1"/>
              <a:t>we</a:t>
            </a:r>
            <a:r>
              <a:rPr lang="fr-FR"/>
              <a:t> made on the </a:t>
            </a:r>
            <a:r>
              <a:rPr lang="fr-FR" err="1"/>
              <a:t>form</a:t>
            </a:r>
            <a:r>
              <a:rPr lang="fr-FR"/>
              <a:t> of the second model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152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5E43C-7A91-4387-82FA-8BAE34CA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Outer </a:t>
            </a:r>
            <a:r>
              <a:rPr lang="fr-FR" dirty="0" err="1">
                <a:ea typeface="Verdana"/>
              </a:rPr>
              <a:t>loop</a:t>
            </a:r>
            <a:r>
              <a:rPr lang="fr-FR" dirty="0">
                <a:ea typeface="Verdana"/>
              </a:rPr>
              <a:t> – PD </a:t>
            </a:r>
            <a:r>
              <a:rPr lang="fr-FR" dirty="0" err="1">
                <a:ea typeface="Verdana"/>
              </a:rPr>
              <a:t>regulation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72626A-3A59-40F1-B0ED-AEAB0B308A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17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672902-5B72-41F1-B0FA-9C66DECCBD09}"/>
              </a:ext>
            </a:extLst>
          </p:cNvPr>
          <p:cNvSpPr txBox="1"/>
          <p:nvPr/>
        </p:nvSpPr>
        <p:spPr>
          <a:xfrm>
            <a:off x="1993900" y="1152525"/>
            <a:ext cx="7616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To </a:t>
            </a:r>
            <a:r>
              <a:rPr lang="fr-FR" err="1"/>
              <a:t>decrease</a:t>
            </a:r>
            <a:r>
              <a:rPr lang="fr-FR"/>
              <a:t> the </a:t>
            </a:r>
            <a:r>
              <a:rPr lang="fr-FR" err="1"/>
              <a:t>settling</a:t>
            </a:r>
            <a:r>
              <a:rPr lang="fr-FR"/>
              <a:t> time and the </a:t>
            </a:r>
            <a:r>
              <a:rPr lang="fr-FR" err="1"/>
              <a:t>overshoot</a:t>
            </a:r>
            <a:r>
              <a:rPr lang="fr-FR"/>
              <a:t>, </a:t>
            </a:r>
            <a:r>
              <a:rPr lang="fr-FR" err="1"/>
              <a:t>derivative</a:t>
            </a:r>
            <a:r>
              <a:rPr lang="fr-FR"/>
              <a:t> </a:t>
            </a:r>
            <a:r>
              <a:rPr lang="fr-FR" err="1"/>
              <a:t>regulation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added</a:t>
            </a:r>
            <a:endParaRPr lang="fr-FR" err="1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E60C773C-1904-40A7-BAE4-73065554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25" y="1669902"/>
            <a:ext cx="8783637" cy="1668759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DF481435-3729-47C2-A9DC-C830E5CFD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3484937"/>
            <a:ext cx="3195637" cy="20709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9B7E3B2-3C2D-4998-9290-C5BDDE77BC02}"/>
              </a:ext>
            </a:extLst>
          </p:cNvPr>
          <p:cNvSpPr txBox="1"/>
          <p:nvPr/>
        </p:nvSpPr>
        <p:spPr>
          <a:xfrm>
            <a:off x="104775" y="405765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Rltool with the same requirements for the </a:t>
            </a:r>
            <a:r>
              <a:rPr lang="fr-FR" err="1">
                <a:cs typeface="Calibri"/>
              </a:rPr>
              <a:t>upper</a:t>
            </a:r>
            <a:r>
              <a:rPr lang="fr-FR">
                <a:cs typeface="Calibri"/>
              </a:rPr>
              <a:t> zone 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63B205-D73F-4216-A530-3D92F3FCBA82}"/>
              </a:ext>
            </a:extLst>
          </p:cNvPr>
          <p:cNvSpPr txBox="1"/>
          <p:nvPr/>
        </p:nvSpPr>
        <p:spPr>
          <a:xfrm>
            <a:off x="6478587" y="3486150"/>
            <a:ext cx="53308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The </a:t>
            </a:r>
            <a:r>
              <a:rPr lang="fr-FR" err="1"/>
              <a:t>zero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placed</a:t>
            </a:r>
            <a:r>
              <a:rPr lang="fr-FR"/>
              <a:t> on the pole in </a:t>
            </a:r>
            <a:r>
              <a:rPr lang="fr-FR" err="1"/>
              <a:t>order</a:t>
            </a:r>
            <a:r>
              <a:rPr lang="fr-FR"/>
              <a:t> to have a pole-</a:t>
            </a:r>
            <a:r>
              <a:rPr lang="fr-FR" err="1"/>
              <a:t>zero</a:t>
            </a:r>
            <a:r>
              <a:rPr lang="fr-FR"/>
              <a:t> </a:t>
            </a:r>
            <a:r>
              <a:rPr lang="fr-FR" err="1"/>
              <a:t>cancellation</a:t>
            </a:r>
            <a:r>
              <a:rPr lang="fr-FR"/>
              <a:t> </a:t>
            </a:r>
            <a:r>
              <a:rPr lang="fr-FR" err="1"/>
              <a:t>decreasing</a:t>
            </a:r>
            <a:r>
              <a:rPr lang="fr-FR"/>
              <a:t> the </a:t>
            </a:r>
            <a:r>
              <a:rPr lang="fr-FR" err="1"/>
              <a:t>settling</a:t>
            </a:r>
            <a:r>
              <a:rPr lang="fr-FR"/>
              <a:t> time</a:t>
            </a:r>
            <a:endParaRPr lang="fr-FR">
              <a:cs typeface="Calibr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00407EE-423D-4F94-BD02-2439137082C0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>
              <a:cs typeface="Calibr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9269E81-0858-4F51-BB02-2D9F64A0700A}"/>
              </a:ext>
            </a:extLst>
          </p:cNvPr>
          <p:cNvSpPr txBox="1"/>
          <p:nvPr/>
        </p:nvSpPr>
        <p:spPr>
          <a:xfrm>
            <a:off x="6740525" y="5184775"/>
            <a:ext cx="5068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The minimum </a:t>
            </a:r>
            <a:r>
              <a:rPr lang="fr-FR" err="1">
                <a:cs typeface="Calibri"/>
              </a:rPr>
              <a:t>Kp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is</a:t>
            </a:r>
            <a:r>
              <a:rPr lang="fr-FR">
                <a:cs typeface="Calibri"/>
              </a:rPr>
              <a:t> 0.70753 and the N </a:t>
            </a:r>
            <a:r>
              <a:rPr lang="fr-FR" err="1">
                <a:cs typeface="Calibri"/>
              </a:rPr>
              <a:t>is</a:t>
            </a:r>
            <a:r>
              <a:rPr lang="fr-FR">
                <a:cs typeface="Calibri"/>
              </a:rPr>
              <a:t> set to 5</a:t>
            </a:r>
          </a:p>
        </p:txBody>
      </p:sp>
      <p:pic>
        <p:nvPicPr>
          <p:cNvPr id="12" name="Image 12">
            <a:extLst>
              <a:ext uri="{FF2B5EF4-FFF2-40B4-BE49-F238E27FC236}">
                <a16:creationId xmlns:a16="http://schemas.microsoft.com/office/drawing/2014/main" id="{A7B13AC5-AFAD-416F-923F-617284AF4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25" y="4274185"/>
            <a:ext cx="2743200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47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72710-8482-4F5C-B11A-8C512ADD6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dirty="0">
                <a:ea typeface="Verdana"/>
              </a:rPr>
              <a:t>Outer </a:t>
            </a:r>
            <a:r>
              <a:rPr lang="fr-FR" dirty="0" err="1">
                <a:ea typeface="Verdana"/>
              </a:rPr>
              <a:t>loop</a:t>
            </a:r>
            <a:r>
              <a:rPr lang="fr-FR" dirty="0">
                <a:ea typeface="Verdana"/>
              </a:rPr>
              <a:t> – PD </a:t>
            </a:r>
            <a:r>
              <a:rPr lang="fr-FR" dirty="0" err="1">
                <a:ea typeface="Verdana"/>
              </a:rPr>
              <a:t>regulation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D287303-021B-44AE-BA53-8133D375C4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18</a:t>
            </a:fld>
            <a:endParaRPr lang="fr-FR"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7E9DFB-3F21-44C3-8331-E538957858AC}"/>
              </a:ext>
            </a:extLst>
          </p:cNvPr>
          <p:cNvSpPr txBox="1"/>
          <p:nvPr/>
        </p:nvSpPr>
        <p:spPr>
          <a:xfrm>
            <a:off x="581025" y="1295400"/>
            <a:ext cx="25765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Checking the phase and gain </a:t>
            </a:r>
            <a:r>
              <a:rPr lang="fr-FR" err="1"/>
              <a:t>margin</a:t>
            </a:r>
            <a:r>
              <a:rPr lang="fr-FR"/>
              <a:t> of </a:t>
            </a:r>
            <a:r>
              <a:rPr lang="fr-FR" err="1"/>
              <a:t>this</a:t>
            </a:r>
            <a:r>
              <a:rPr lang="fr-FR"/>
              <a:t> PD </a:t>
            </a:r>
            <a:r>
              <a:rPr lang="fr-FR" err="1"/>
              <a:t>regulator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the ZOH</a:t>
            </a:r>
            <a:endParaRPr lang="fr-FR" err="1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1F943B04-50E3-45C3-93A2-53A7CA99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345271"/>
            <a:ext cx="2743200" cy="210395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6029718-5AF0-4A20-A6C5-EEBCE3D51310}"/>
              </a:ext>
            </a:extLst>
          </p:cNvPr>
          <p:cNvSpPr txBox="1"/>
          <p:nvPr/>
        </p:nvSpPr>
        <p:spPr>
          <a:xfrm>
            <a:off x="414337" y="458152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Gain and phase </a:t>
            </a:r>
            <a:r>
              <a:rPr lang="fr-FR" err="1">
                <a:cs typeface="Calibri"/>
              </a:rPr>
              <a:t>margin</a:t>
            </a:r>
            <a:r>
              <a:rPr lang="fr-FR">
                <a:cs typeface="Calibri"/>
              </a:rPr>
              <a:t> are </a:t>
            </a:r>
            <a:r>
              <a:rPr lang="fr-FR" err="1">
                <a:cs typeface="Calibri"/>
              </a:rPr>
              <a:t>above</a:t>
            </a:r>
            <a:r>
              <a:rPr lang="fr-FR">
                <a:cs typeface="Calibri"/>
              </a:rPr>
              <a:t> the </a:t>
            </a:r>
            <a:r>
              <a:rPr lang="fr-FR" err="1">
                <a:cs typeface="Calibri"/>
              </a:rPr>
              <a:t>usual</a:t>
            </a:r>
            <a:r>
              <a:rPr lang="fr-FR">
                <a:cs typeface="Calibri"/>
              </a:rPr>
              <a:t> values of 6dB and 30 </a:t>
            </a:r>
            <a:r>
              <a:rPr lang="fr-FR" err="1">
                <a:cs typeface="Calibri"/>
              </a:rPr>
              <a:t>degrees</a:t>
            </a:r>
            <a:endParaRPr lang="fr-FR">
              <a:cs typeface="Calibri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5BCB58FB-DEEC-47E3-99C5-F49797E1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38" y="2344011"/>
            <a:ext cx="4227512" cy="205091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C4E341-6008-4BA4-BA3B-07F5739011E2}"/>
              </a:ext>
            </a:extLst>
          </p:cNvPr>
          <p:cNvSpPr txBox="1"/>
          <p:nvPr/>
        </p:nvSpPr>
        <p:spPr>
          <a:xfrm>
            <a:off x="3660775" y="1851025"/>
            <a:ext cx="3798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Test of the PD </a:t>
            </a:r>
            <a:r>
              <a:rPr lang="fr-FR" err="1"/>
              <a:t>regulator</a:t>
            </a:r>
            <a:r>
              <a:rPr lang="fr-FR"/>
              <a:t> on the model</a:t>
            </a:r>
            <a:endParaRPr lang="fr-FR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3E8D3A56-B3F6-4D53-AF9C-B3C97245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525" y="2373979"/>
            <a:ext cx="4227512" cy="205447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8177216-B655-4AC2-B9CD-A21A2FB09E4E}"/>
              </a:ext>
            </a:extLst>
          </p:cNvPr>
          <p:cNvSpPr txBox="1"/>
          <p:nvPr/>
        </p:nvSpPr>
        <p:spPr>
          <a:xfrm>
            <a:off x="8042275" y="1851025"/>
            <a:ext cx="36560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Test of the PD </a:t>
            </a:r>
            <a:r>
              <a:rPr lang="fr-FR" err="1">
                <a:cs typeface="Calibri"/>
              </a:rPr>
              <a:t>regulator</a:t>
            </a:r>
            <a:r>
              <a:rPr lang="fr-FR">
                <a:cs typeface="Calibri"/>
              </a:rPr>
              <a:t> on the plant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BE2D7D-EAF1-4047-89C5-D8705B7ED704}"/>
              </a:ext>
            </a:extLst>
          </p:cNvPr>
          <p:cNvSpPr txBox="1"/>
          <p:nvPr/>
        </p:nvSpPr>
        <p:spPr>
          <a:xfrm>
            <a:off x="3724275" y="4772025"/>
            <a:ext cx="79105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The plant and the model </a:t>
            </a:r>
            <a:r>
              <a:rPr lang="fr-FR" err="1"/>
              <a:t>both</a:t>
            </a:r>
            <a:r>
              <a:rPr lang="fr-FR"/>
              <a:t> respects all </a:t>
            </a:r>
            <a:r>
              <a:rPr lang="fr-FR" err="1"/>
              <a:t>requirements</a:t>
            </a:r>
            <a:r>
              <a:rPr lang="fr-FR"/>
              <a:t> but in the plant lots of noise </a:t>
            </a:r>
            <a:r>
              <a:rPr lang="fr-FR" err="1"/>
              <a:t>appears</a:t>
            </a:r>
            <a:r>
              <a:rPr lang="fr-FR"/>
              <a:t> at 1.3m </a:t>
            </a:r>
            <a:r>
              <a:rPr lang="fr-FR" err="1"/>
              <a:t>which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probably</a:t>
            </a:r>
            <a:r>
              <a:rPr lang="fr-FR"/>
              <a:t> due to the </a:t>
            </a:r>
            <a:r>
              <a:rPr lang="fr-FR" err="1"/>
              <a:t>limit</a:t>
            </a:r>
            <a:r>
              <a:rPr lang="fr-FR"/>
              <a:t> of the </a:t>
            </a:r>
            <a:r>
              <a:rPr lang="fr-FR" err="1"/>
              <a:t>sensor</a:t>
            </a:r>
            <a:r>
              <a:rPr lang="fr-FR"/>
              <a:t> </a:t>
            </a:r>
            <a:r>
              <a:rPr lang="fr-FR" err="1"/>
              <a:t>linear</a:t>
            </a:r>
            <a:r>
              <a:rPr lang="fr-FR"/>
              <a:t> zones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258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5E43C-7A91-4387-82FA-8BAE34CA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Extension to full tube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72626A-3A59-40F1-B0ED-AEAB0B308A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19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672902-5B72-41F1-B0FA-9C66DECCBD09}"/>
              </a:ext>
            </a:extLst>
          </p:cNvPr>
          <p:cNvSpPr txBox="1"/>
          <p:nvPr/>
        </p:nvSpPr>
        <p:spPr>
          <a:xfrm>
            <a:off x="303212" y="1223962"/>
            <a:ext cx="309501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To </a:t>
            </a:r>
            <a:r>
              <a:rPr lang="fr-FR" err="1">
                <a:cs typeface="Calibri"/>
              </a:rPr>
              <a:t>take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into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account</a:t>
            </a:r>
            <a:r>
              <a:rPr lang="fr-FR">
                <a:cs typeface="Calibri"/>
              </a:rPr>
              <a:t> the change of </a:t>
            </a:r>
            <a:r>
              <a:rPr lang="fr-FR" err="1">
                <a:cs typeface="Calibri"/>
              </a:rPr>
              <a:t>slope</a:t>
            </a:r>
            <a:r>
              <a:rPr lang="fr-FR">
                <a:cs typeface="Calibri"/>
              </a:rPr>
              <a:t> in the 0-120 cm zone, </a:t>
            </a:r>
            <a:r>
              <a:rPr lang="fr-FR" err="1">
                <a:cs typeface="Calibri"/>
              </a:rPr>
              <a:t>another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regulation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was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designed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using</a:t>
            </a:r>
            <a:r>
              <a:rPr lang="fr-FR">
                <a:cs typeface="Calibri"/>
              </a:rPr>
              <a:t> an </a:t>
            </a:r>
            <a:r>
              <a:rPr lang="fr-FR" err="1">
                <a:cs typeface="Calibri"/>
              </a:rPr>
              <a:t>overshoot</a:t>
            </a:r>
            <a:r>
              <a:rPr lang="fr-FR">
                <a:cs typeface="Calibri"/>
              </a:rPr>
              <a:t> percentage of 0,833% and the </a:t>
            </a:r>
            <a:r>
              <a:rPr lang="fr-FR" err="1">
                <a:cs typeface="Calibri"/>
              </a:rPr>
              <a:t>sensor</a:t>
            </a:r>
            <a:r>
              <a:rPr lang="fr-FR">
                <a:cs typeface="Calibri"/>
              </a:rPr>
              <a:t> gain of 1.083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6EC5E4-E476-4345-9E78-DF32909A7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51" y="1401022"/>
            <a:ext cx="2310729" cy="1681686"/>
          </a:xfrm>
          <a:prstGeom prst="rect">
            <a:avLst/>
          </a:prstGeom>
        </p:spPr>
      </p:pic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1AD9534-AE54-4929-B9D3-5682B59A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94" y="2880011"/>
            <a:ext cx="5111135" cy="157422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5096869-3077-479F-8ABB-A602D8298332}"/>
              </a:ext>
            </a:extLst>
          </p:cNvPr>
          <p:cNvSpPr txBox="1"/>
          <p:nvPr/>
        </p:nvSpPr>
        <p:spPr>
          <a:xfrm>
            <a:off x="7141498" y="1868949"/>
            <a:ext cx="41524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We thus found have 2 different regulations to control the full tube</a:t>
            </a: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7EA664C0-0FEF-419A-BC08-67E496C2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48" y="3983919"/>
            <a:ext cx="3382296" cy="164729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347E48B-5E6E-441B-BB41-365A6CA9226E}"/>
              </a:ext>
            </a:extLst>
          </p:cNvPr>
          <p:cNvSpPr txBox="1"/>
          <p:nvPr/>
        </p:nvSpPr>
        <p:spPr>
          <a:xfrm>
            <a:off x="303980" y="3532238"/>
            <a:ext cx="61025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/>
              <a:t>Which</a:t>
            </a:r>
            <a:r>
              <a:rPr lang="fr-FR"/>
              <a:t> gave us a gain of </a:t>
            </a:r>
            <a:r>
              <a:rPr lang="fr-FR">
                <a:ea typeface="+mn-lt"/>
                <a:cs typeface="+mn-lt"/>
              </a:rPr>
              <a:t>5.0766 and </a:t>
            </a:r>
            <a:r>
              <a:rPr lang="fr-FR"/>
              <a:t>this </a:t>
            </a:r>
            <a:r>
              <a:rPr lang="fr-FR" err="1"/>
              <a:t>regulation</a:t>
            </a:r>
            <a:r>
              <a:rPr lang="fr-FR"/>
              <a:t> on the plant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03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12528-789D-414F-B2F6-4CDC004B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/>
              <a:t>Plant description</a:t>
            </a:r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B5ABD93-2EAD-4226-BD9E-EF8C0B34CE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GB"/>
              <a:t>MSc Electromechanical Engineering</a:t>
            </a:r>
            <a:endParaRPr lang="en-GB" spc="-5"/>
          </a:p>
          <a:p>
            <a:pPr marR="30480" algn="r">
              <a:spcBef>
                <a:spcPts val="70"/>
              </a:spcBef>
            </a:pPr>
            <a:r>
              <a:rPr lang="en-GB" spc="-5">
                <a:solidFill>
                  <a:srgbClr val="00339F"/>
                </a:solidFill>
              </a:rPr>
              <a:t>10-12-2020 |</a:t>
            </a:r>
            <a:r>
              <a:rPr lang="en-GB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</a:t>
            </a:fld>
            <a:endParaRPr lang="en-GB" spc="-5">
              <a:solidFill>
                <a:srgbClr val="00339F"/>
              </a:solidFill>
            </a:endParaRPr>
          </a:p>
        </p:txBody>
      </p:sp>
      <p:pic>
        <p:nvPicPr>
          <p:cNvPr id="5" name="Image 4" descr="Une image contenant intérieur, plancher&#10;&#10;Description générée automatiquement">
            <a:extLst>
              <a:ext uri="{FF2B5EF4-FFF2-40B4-BE49-F238E27FC236}">
                <a16:creationId xmlns:a16="http://schemas.microsoft.com/office/drawing/2014/main" id="{29936B67-FDB3-4B5E-B122-5EEFCA45C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64" y="1340528"/>
            <a:ext cx="2436551" cy="41769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003E56-5345-418B-8D30-31BBBFDB4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94" y="3479367"/>
            <a:ext cx="2798245" cy="2038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AE04A4C-9FA4-4261-AD05-22FD957E9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94" y="1252135"/>
            <a:ext cx="2804381" cy="203810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131A64F-0187-4749-BB53-BB210256317A}"/>
              </a:ext>
            </a:extLst>
          </p:cNvPr>
          <p:cNvSpPr txBox="1"/>
          <p:nvPr/>
        </p:nvSpPr>
        <p:spPr>
          <a:xfrm>
            <a:off x="7572467" y="1751357"/>
            <a:ext cx="347116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/>
              <a:t>Components:</a:t>
            </a:r>
          </a:p>
          <a:p>
            <a:endParaRPr lang="fr-BE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/>
              <a:t>DC </a:t>
            </a:r>
            <a:r>
              <a:rPr lang="fr-BE" err="1"/>
              <a:t>current</a:t>
            </a:r>
            <a:r>
              <a:rPr lang="fr-BE"/>
              <a:t> </a:t>
            </a:r>
            <a:r>
              <a:rPr lang="fr-BE" err="1"/>
              <a:t>driven</a:t>
            </a:r>
            <a:r>
              <a:rPr lang="fr-BE"/>
              <a:t> </a:t>
            </a:r>
            <a:r>
              <a:rPr lang="fr-BE" err="1"/>
              <a:t>motor</a:t>
            </a:r>
            <a:endParaRPr lang="fr-B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/>
              <a:t>Fan </a:t>
            </a:r>
            <a:r>
              <a:rPr lang="fr-BE" err="1"/>
              <a:t>attached</a:t>
            </a:r>
            <a:r>
              <a:rPr lang="fr-BE"/>
              <a:t> to the </a:t>
            </a:r>
            <a:r>
              <a:rPr lang="fr-BE" err="1"/>
              <a:t>motor</a:t>
            </a:r>
            <a:endParaRPr lang="fr-B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err="1"/>
              <a:t>Tachometer</a:t>
            </a:r>
            <a:r>
              <a:rPr lang="fr-BE"/>
              <a:t> to </a:t>
            </a:r>
            <a:r>
              <a:rPr lang="fr-BE" err="1"/>
              <a:t>measure</a:t>
            </a:r>
            <a:r>
              <a:rPr lang="fr-BE"/>
              <a:t> </a:t>
            </a:r>
            <a:r>
              <a:rPr lang="fr-BE" err="1"/>
              <a:t>velocity</a:t>
            </a:r>
            <a:endParaRPr lang="fr-BE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BE" sz="1400" err="1"/>
              <a:t>Linear</a:t>
            </a:r>
            <a:r>
              <a:rPr lang="fr-BE" sz="1400"/>
              <a:t> </a:t>
            </a:r>
            <a:r>
              <a:rPr lang="fr-BE" sz="1400" err="1"/>
              <a:t>between</a:t>
            </a:r>
            <a:r>
              <a:rPr lang="fr-BE" sz="1400"/>
              <a:t> -1400 </a:t>
            </a:r>
            <a:r>
              <a:rPr lang="fr-BE" sz="1400" err="1"/>
              <a:t>rpm</a:t>
            </a:r>
            <a:r>
              <a:rPr lang="fr-BE" sz="1400"/>
              <a:t> and 3600 </a:t>
            </a:r>
            <a:r>
              <a:rPr lang="fr-BE" sz="1400" err="1"/>
              <a:t>rpm</a:t>
            </a:r>
            <a:endParaRPr lang="fr-BE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err="1"/>
              <a:t>Infrared</a:t>
            </a:r>
            <a:r>
              <a:rPr lang="fr-BE"/>
              <a:t> </a:t>
            </a:r>
            <a:r>
              <a:rPr lang="fr-BE" err="1"/>
              <a:t>sensor</a:t>
            </a:r>
            <a:r>
              <a:rPr lang="fr-BE"/>
              <a:t> to </a:t>
            </a:r>
            <a:r>
              <a:rPr lang="fr-BE" err="1"/>
              <a:t>measure</a:t>
            </a:r>
            <a:r>
              <a:rPr lang="fr-BE"/>
              <a:t> the </a:t>
            </a:r>
            <a:r>
              <a:rPr lang="fr-BE" err="1"/>
              <a:t>ball</a:t>
            </a:r>
            <a:r>
              <a:rPr lang="fr-BE"/>
              <a:t> position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BE" sz="1400" err="1"/>
              <a:t>Two</a:t>
            </a:r>
            <a:r>
              <a:rPr lang="fr-BE" sz="1400"/>
              <a:t> </a:t>
            </a:r>
            <a:r>
              <a:rPr lang="fr-BE" sz="1400" err="1"/>
              <a:t>linear</a:t>
            </a:r>
            <a:r>
              <a:rPr lang="fr-BE" sz="1400"/>
              <a:t> zones, 0 to 60cm and 60 to 180cm</a:t>
            </a:r>
          </a:p>
        </p:txBody>
      </p:sp>
    </p:spTree>
    <p:extLst>
      <p:ext uri="{BB962C8B-B14F-4D97-AF65-F5344CB8AC3E}">
        <p14:creationId xmlns:p14="http://schemas.microsoft.com/office/powerpoint/2010/main" val="744745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A04F7-E762-4A87-916B-8E529E7D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Implementation</a:t>
            </a:r>
            <a:endParaRPr lang="fr-FR" err="1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235AA05-F659-4052-97BC-67C6D9A714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20</a:t>
            </a:fld>
            <a:endParaRPr spc="-5">
              <a:solidFill>
                <a:srgbClr val="00339F"/>
              </a:solidFill>
              <a:ea typeface="Verdana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B4D34E-FCB0-4E46-BB69-B1686822F9FF}"/>
              </a:ext>
            </a:extLst>
          </p:cNvPr>
          <p:cNvSpPr txBox="1"/>
          <p:nvPr/>
        </p:nvSpPr>
        <p:spPr>
          <a:xfrm>
            <a:off x="501650" y="1612900"/>
            <a:ext cx="33067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/>
              <a:t>Discrete</a:t>
            </a:r>
            <a:r>
              <a:rPr lang="fr-FR"/>
              <a:t>-time </a:t>
            </a:r>
            <a:r>
              <a:rPr lang="fr-FR" err="1"/>
              <a:t>regulation</a:t>
            </a:r>
            <a:r>
              <a:rPr lang="fr-FR"/>
              <a:t> </a:t>
            </a:r>
            <a:r>
              <a:rPr lang="fr-FR" err="1"/>
              <a:t>needs</a:t>
            </a:r>
            <a:r>
              <a:rPr lang="fr-FR"/>
              <a:t> to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implemented</a:t>
            </a:r>
            <a:endParaRPr lang="fr-FR" err="1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C57BDD4D-A7F2-433A-9AF0-A1AC03F4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7" y="2937039"/>
            <a:ext cx="2743200" cy="809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8C903F3-57FF-4A30-A4D8-C8F1EC1FD00C}"/>
              </a:ext>
            </a:extLst>
          </p:cNvPr>
          <p:cNvSpPr txBox="1"/>
          <p:nvPr/>
        </p:nvSpPr>
        <p:spPr>
          <a:xfrm>
            <a:off x="668337" y="4422775"/>
            <a:ext cx="29733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Matlab </a:t>
            </a:r>
            <a:r>
              <a:rPr lang="fr-FR" err="1"/>
              <a:t>function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used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a sampling time of 0.01s</a:t>
            </a:r>
            <a:endParaRPr lang="fr-FR"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DEEF56-F5D8-4450-93BD-5EF6A1D88705}"/>
              </a:ext>
            </a:extLst>
          </p:cNvPr>
          <p:cNvSpPr txBox="1"/>
          <p:nvPr/>
        </p:nvSpPr>
        <p:spPr>
          <a:xfrm>
            <a:off x="5137150" y="1565275"/>
            <a:ext cx="6751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The </a:t>
            </a:r>
            <a:r>
              <a:rPr lang="fr-FR" err="1"/>
              <a:t>previous</a:t>
            </a:r>
            <a:r>
              <a:rPr lang="fr-FR"/>
              <a:t> </a:t>
            </a:r>
            <a:r>
              <a:rPr lang="fr-FR" err="1"/>
              <a:t>derivative</a:t>
            </a:r>
            <a:r>
              <a:rPr lang="fr-FR"/>
              <a:t> </a:t>
            </a:r>
            <a:r>
              <a:rPr lang="fr-FR" err="1"/>
              <a:t>regulator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transformed</a:t>
            </a:r>
            <a:r>
              <a:rPr lang="fr-FR"/>
              <a:t> in </a:t>
            </a:r>
            <a:r>
              <a:rPr lang="fr-FR" err="1"/>
              <a:t>its</a:t>
            </a:r>
            <a:r>
              <a:rPr lang="fr-FR"/>
              <a:t> z-</a:t>
            </a:r>
            <a:r>
              <a:rPr lang="fr-FR" err="1"/>
              <a:t>form</a:t>
            </a:r>
            <a:r>
              <a:rPr lang="fr-FR"/>
              <a:t> </a:t>
            </a:r>
            <a:r>
              <a:rPr lang="fr-FR" err="1"/>
              <a:t>using</a:t>
            </a:r>
            <a:r>
              <a:rPr lang="fr-FR"/>
              <a:t> c2d</a:t>
            </a:r>
            <a:endParaRPr lang="fr-FR" err="1">
              <a:cs typeface="Calibri"/>
            </a:endParaRPr>
          </a:p>
        </p:txBody>
      </p:sp>
      <p:pic>
        <p:nvPicPr>
          <p:cNvPr id="9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2390EB9-6E66-429C-AFAD-1CBB4D46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75" y="2244502"/>
            <a:ext cx="5965825" cy="69418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40E3402-8E91-4081-B3EF-163AA56CA714}"/>
              </a:ext>
            </a:extLst>
          </p:cNvPr>
          <p:cNvSpPr txBox="1"/>
          <p:nvPr/>
        </p:nvSpPr>
        <p:spPr>
          <a:xfrm>
            <a:off x="5827712" y="33115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As </a:t>
            </a:r>
            <a:r>
              <a:rPr lang="fr-FR" err="1"/>
              <a:t>we</a:t>
            </a:r>
            <a:r>
              <a:rPr lang="fr-FR"/>
              <a:t> know </a:t>
            </a:r>
            <a:r>
              <a:rPr lang="fr-FR" err="1"/>
              <a:t>that</a:t>
            </a:r>
            <a:r>
              <a:rPr lang="fr-FR"/>
              <a:t> </a:t>
            </a:r>
            <a:endParaRPr lang="fr-FR">
              <a:cs typeface="Calibri"/>
            </a:endParaRP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3DB1B35A-280C-4E28-9DFD-4029CEFA2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3298825"/>
            <a:ext cx="2198688" cy="411163"/>
          </a:xfrm>
          <a:prstGeom prst="rect">
            <a:avLst/>
          </a:prstGeom>
        </p:spPr>
      </p:pic>
      <p:pic>
        <p:nvPicPr>
          <p:cNvPr id="14" name="Image 14">
            <a:extLst>
              <a:ext uri="{FF2B5EF4-FFF2-40B4-BE49-F238E27FC236}">
                <a16:creationId xmlns:a16="http://schemas.microsoft.com/office/drawing/2014/main" id="{9DF12673-DCCE-45EB-85F8-F4688B421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588" y="4749005"/>
            <a:ext cx="4664075" cy="503242"/>
          </a:xfrm>
          <a:prstGeom prst="rect">
            <a:avLst/>
          </a:prstGeom>
        </p:spPr>
      </p:pic>
      <p:pic>
        <p:nvPicPr>
          <p:cNvPr id="15" name="Image 1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7896E7B-A3EF-40B7-AD0D-15B7CE834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525" y="4180434"/>
            <a:ext cx="4394200" cy="4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10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C0843B-9428-468A-8286-FF83EF2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Implementation</a:t>
            </a:r>
            <a:endParaRPr lang="fr-FR" err="1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EE12DDB-FE9D-4C54-9C8E-06D1CC4463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21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3FF901-2502-4DEC-904D-44F297BB83FD}"/>
              </a:ext>
            </a:extLst>
          </p:cNvPr>
          <p:cNvSpPr txBox="1"/>
          <p:nvPr/>
        </p:nvSpPr>
        <p:spPr>
          <a:xfrm>
            <a:off x="779462" y="1335087"/>
            <a:ext cx="3632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The value of </a:t>
            </a:r>
            <a:r>
              <a:rPr lang="fr-FR" err="1"/>
              <a:t>Kp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adapted</a:t>
            </a:r>
            <a:r>
              <a:rPr lang="fr-FR"/>
              <a:t> </a:t>
            </a:r>
            <a:r>
              <a:rPr lang="fr-FR" err="1"/>
              <a:t>depending</a:t>
            </a:r>
            <a:r>
              <a:rPr lang="fr-FR"/>
              <a:t> on the </a:t>
            </a:r>
            <a:r>
              <a:rPr lang="fr-FR" err="1"/>
              <a:t>ball</a:t>
            </a:r>
            <a:r>
              <a:rPr lang="fr-FR"/>
              <a:t> position at the </a:t>
            </a:r>
            <a:r>
              <a:rPr lang="fr-FR" err="1"/>
              <a:t>beginning</a:t>
            </a:r>
            <a:r>
              <a:rPr lang="fr-FR"/>
              <a:t> of the code</a:t>
            </a:r>
            <a:endParaRPr lang="fr-FR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AF55B3-4B1B-4320-8787-2A260274539F}"/>
              </a:ext>
            </a:extLst>
          </p:cNvPr>
          <p:cNvSpPr txBox="1"/>
          <p:nvPr/>
        </p:nvSpPr>
        <p:spPr>
          <a:xfrm>
            <a:off x="874713" y="3613150"/>
            <a:ext cx="31162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The </a:t>
            </a:r>
            <a:r>
              <a:rPr lang="fr-FR" err="1"/>
              <a:t>next</a:t>
            </a:r>
            <a:r>
              <a:rPr lang="fr-FR"/>
              <a:t> input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computed</a:t>
            </a:r>
            <a:r>
              <a:rPr lang="fr-FR"/>
              <a:t> by</a:t>
            </a:r>
            <a:endParaRPr lang="fr-FR">
              <a:cs typeface="Calibri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A3588BE2-A4BF-486D-9204-512F4422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4316122"/>
            <a:ext cx="2743200" cy="41650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524A080-393E-4718-A8A5-5AB74AB30236}"/>
              </a:ext>
            </a:extLst>
          </p:cNvPr>
          <p:cNvSpPr txBox="1"/>
          <p:nvPr/>
        </p:nvSpPr>
        <p:spPr>
          <a:xfrm>
            <a:off x="938212" y="4978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At </a:t>
            </a:r>
            <a:r>
              <a:rPr lang="fr-FR" err="1"/>
              <a:t>which</a:t>
            </a:r>
            <a:r>
              <a:rPr lang="fr-FR"/>
              <a:t> the </a:t>
            </a:r>
            <a:r>
              <a:rPr lang="fr-FR" err="1"/>
              <a:t>equilibrium</a:t>
            </a:r>
            <a:r>
              <a:rPr lang="fr-FR"/>
              <a:t> value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added</a:t>
            </a:r>
            <a:endParaRPr lang="fr-FR" err="1">
              <a:cs typeface="Calibri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9E764F07-7625-4578-A764-DE79567D5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587" y="1222654"/>
            <a:ext cx="7513637" cy="1348817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98C3EA44-5865-46B9-8E03-675E2D06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3159752"/>
            <a:ext cx="5719762" cy="277687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8D79035-3750-4385-B06C-DFFC467C7A0E}"/>
              </a:ext>
            </a:extLst>
          </p:cNvPr>
          <p:cNvSpPr txBox="1"/>
          <p:nvPr/>
        </p:nvSpPr>
        <p:spPr>
          <a:xfrm>
            <a:off x="5200650" y="2716213"/>
            <a:ext cx="5108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/>
              <a:t>Comparison</a:t>
            </a:r>
            <a:r>
              <a:rPr lang="fr-FR"/>
              <a:t> of CT and DT PD </a:t>
            </a:r>
            <a:r>
              <a:rPr lang="fr-FR" err="1"/>
              <a:t>regulation</a:t>
            </a:r>
            <a:endParaRPr lang="fr-FR" err="1">
              <a:cs typeface="Calibr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9345A3-42BB-4627-825B-0BFB73AE5D5C}"/>
              </a:ext>
            </a:extLst>
          </p:cNvPr>
          <p:cNvSpPr txBox="1"/>
          <p:nvPr/>
        </p:nvSpPr>
        <p:spPr>
          <a:xfrm>
            <a:off x="874713" y="2438400"/>
            <a:ext cx="32432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The error </a:t>
            </a:r>
            <a:r>
              <a:rPr lang="fr-FR" err="1"/>
              <a:t>is</a:t>
            </a:r>
            <a:r>
              <a:rPr lang="fr-FR"/>
              <a:t> the </a:t>
            </a:r>
            <a:r>
              <a:rPr lang="fr-FR" err="1"/>
              <a:t>difference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the real position and the </a:t>
            </a:r>
            <a:r>
              <a:rPr lang="fr-FR" err="1"/>
              <a:t>reference</a:t>
            </a:r>
            <a:endParaRPr lang="fr-FR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785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5E43C-7A91-4387-82FA-8BAE34CA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Discussion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72626A-3A59-40F1-B0ED-AEAB0B308A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22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672902-5B72-41F1-B0FA-9C66DECCBD09}"/>
              </a:ext>
            </a:extLst>
          </p:cNvPr>
          <p:cNvSpPr txBox="1"/>
          <p:nvPr/>
        </p:nvSpPr>
        <p:spPr>
          <a:xfrm>
            <a:off x="6247632" y="2690607"/>
            <a:ext cx="579376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cs typeface="Calibri"/>
              </a:rPr>
              <a:t>Further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improvement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would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be</a:t>
            </a:r>
            <a:r>
              <a:rPr lang="fr-FR">
                <a:cs typeface="Calibri"/>
              </a:rPr>
              <a:t> a </a:t>
            </a:r>
            <a:r>
              <a:rPr lang="fr-FR" err="1">
                <a:cs typeface="Calibri"/>
              </a:rPr>
              <a:t>third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regulator</a:t>
            </a:r>
            <a:r>
              <a:rPr lang="fr-FR">
                <a:cs typeface="Calibri"/>
              </a:rPr>
              <a:t> or a </a:t>
            </a:r>
            <a:r>
              <a:rPr lang="fr-FR" err="1">
                <a:cs typeface="Calibri"/>
              </a:rPr>
              <a:t>filter</a:t>
            </a:r>
            <a:r>
              <a:rPr lang="fr-FR">
                <a:cs typeface="Calibri"/>
              </a:rPr>
              <a:t> to respect the </a:t>
            </a:r>
            <a:r>
              <a:rPr lang="fr-FR" err="1">
                <a:cs typeface="Calibri"/>
              </a:rPr>
              <a:t>requirements</a:t>
            </a:r>
            <a:r>
              <a:rPr lang="fr-FR">
                <a:cs typeface="Calibri"/>
              </a:rPr>
              <a:t> in the 130-150cm zone in </a:t>
            </a:r>
            <a:r>
              <a:rPr lang="fr-FR" err="1">
                <a:cs typeface="Calibri"/>
              </a:rPr>
              <a:t>which</a:t>
            </a:r>
            <a:r>
              <a:rPr lang="fr-FR">
                <a:cs typeface="Calibri"/>
              </a:rPr>
              <a:t> noise </a:t>
            </a:r>
            <a:r>
              <a:rPr lang="fr-FR" err="1">
                <a:cs typeface="Calibri"/>
              </a:rPr>
              <a:t>appears</a:t>
            </a:r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Our </a:t>
            </a:r>
            <a:r>
              <a:rPr lang="fr-FR" err="1">
                <a:cs typeface="Calibri"/>
              </a:rPr>
              <a:t>interpretation</a:t>
            </a:r>
            <a:r>
              <a:rPr lang="fr-FR">
                <a:cs typeface="Calibri"/>
              </a:rPr>
              <a:t> of </a:t>
            </a:r>
            <a:r>
              <a:rPr lang="fr-FR" err="1">
                <a:cs typeface="Calibri"/>
              </a:rPr>
              <a:t>this</a:t>
            </a:r>
            <a:r>
              <a:rPr lang="fr-FR">
                <a:cs typeface="Calibri"/>
              </a:rPr>
              <a:t> noise </a:t>
            </a:r>
            <a:r>
              <a:rPr lang="fr-FR" err="1">
                <a:ea typeface="+mn-lt"/>
                <a:cs typeface="+mn-lt"/>
              </a:rPr>
              <a:t>is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that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comes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from</a:t>
            </a:r>
            <a:r>
              <a:rPr lang="fr-FR">
                <a:ea typeface="+mn-lt"/>
                <a:cs typeface="+mn-lt"/>
              </a:rPr>
              <a:t> the non </a:t>
            </a:r>
            <a:r>
              <a:rPr lang="fr-FR" err="1">
                <a:ea typeface="+mn-lt"/>
                <a:cs typeface="+mn-lt"/>
              </a:rPr>
              <a:t>linearity</a:t>
            </a:r>
            <a:r>
              <a:rPr lang="fr-FR">
                <a:ea typeface="+mn-lt"/>
                <a:cs typeface="+mn-lt"/>
              </a:rPr>
              <a:t> of the </a:t>
            </a:r>
            <a:r>
              <a:rPr lang="fr-FR" err="1">
                <a:ea typeface="+mn-lt"/>
                <a:cs typeface="+mn-lt"/>
              </a:rPr>
              <a:t>sensor</a:t>
            </a:r>
            <a:r>
              <a:rPr lang="fr-FR">
                <a:ea typeface="+mn-lt"/>
                <a:cs typeface="+mn-lt"/>
              </a:rPr>
              <a:t> in </a:t>
            </a:r>
            <a:r>
              <a:rPr lang="fr-FR" err="1">
                <a:ea typeface="+mn-lt"/>
                <a:cs typeface="+mn-lt"/>
              </a:rPr>
              <a:t>that</a:t>
            </a:r>
            <a:r>
              <a:rPr lang="fr-FR">
                <a:ea typeface="+mn-lt"/>
                <a:cs typeface="+mn-lt"/>
              </a:rPr>
              <a:t> zone</a:t>
            </a:r>
            <a:endParaRPr lang="fr-FR">
              <a:cs typeface="Calibri"/>
            </a:endParaRPr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11956B2F-261C-4524-8C52-5ADBC71E4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4" y="2095142"/>
            <a:ext cx="5492135" cy="26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63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67301E3-8B4F-4975-8013-6E379A82EAC9}"/>
              </a:ext>
            </a:extLst>
          </p:cNvPr>
          <p:cNvSpPr/>
          <p:nvPr/>
        </p:nvSpPr>
        <p:spPr>
          <a:xfrm>
            <a:off x="2743200" y="1447800"/>
            <a:ext cx="6095999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4510A8B-C6B8-4AF7-9C70-24D37009C4CC}"/>
              </a:ext>
            </a:extLst>
          </p:cNvPr>
          <p:cNvSpPr txBox="1"/>
          <p:nvPr/>
        </p:nvSpPr>
        <p:spPr>
          <a:xfrm>
            <a:off x="609600" y="344170"/>
            <a:ext cx="901065" cy="341630"/>
          </a:xfrm>
          <a:prstGeom prst="rect">
            <a:avLst/>
          </a:prstGeom>
          <a:solidFill>
            <a:srgbClr val="FF6600"/>
          </a:solidFill>
        </p:spPr>
        <p:txBody>
          <a:bodyPr vert="horz" wrap="square" lIns="0" tIns="317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25"/>
              </a:spcBef>
            </a:pPr>
            <a:r>
              <a:rPr sz="2200" spc="-5">
                <a:solidFill>
                  <a:srgbClr val="FFFFFF"/>
                </a:solidFill>
                <a:latin typeface="Verdana"/>
                <a:cs typeface="Verdana"/>
              </a:rPr>
              <a:t>Q&amp;A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0E702A8-7AA3-46D9-B28A-14F62892CA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 wrap="square">
            <a:normAutofit/>
          </a:bodyPr>
          <a:lstStyle/>
          <a:p>
            <a:pPr marL="0" marR="30480" lvl="0" indent="0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</a:rPr>
              <a:t>MSc Electromechanical Engineering</a:t>
            </a:r>
            <a:endParaRPr kumimoji="0" lang="en-US" sz="1000" b="0" i="0" u="none" strike="noStrike" kern="1200" cap="none" spc="-5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Verdana"/>
              <a:ea typeface="+mn-ea"/>
            </a:endParaRPr>
          </a:p>
          <a:p>
            <a:pPr marL="0" marR="30480" lvl="0" indent="0" algn="r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5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</a:rPr>
              <a:t>09-12-2020 |</a:t>
            </a:r>
            <a:r>
              <a:rPr kumimoji="0" lang="en-US" sz="1000" b="0" i="0" u="none" strike="noStrike" kern="1200" cap="none" spc="-7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fld id="{81D60167-4931-47E6-BA6A-407CBD079E47}" type="slidenum">
              <a:rPr kumimoji="0" sz="1000" b="0" i="0" u="none" strike="noStrike" kern="1200" cap="none" spc="-5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</a:rPr>
              <a:pPr marL="0" marR="30480" lvl="0" indent="0" algn="r" defTabSz="914400" rtl="0" eaLnBrk="1" fontAlgn="auto" latinLnBrk="0" hangingPunct="1">
                <a:lnSpc>
                  <a:spcPct val="100000"/>
                </a:lnSpc>
                <a:spcBef>
                  <a:spcPts val="7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000" b="0" i="0" u="none" strike="noStrike" kern="1200" cap="none" spc="-5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Verdan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666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F1B424-CF67-4ABA-A3C6-2A57C677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Codes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19CFB79-AE1C-4CA8-A20E-46137334FA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25</a:t>
            </a:fld>
            <a:endParaRPr spc="-5">
              <a:solidFill>
                <a:srgbClr val="00339F"/>
              </a:solidFill>
            </a:endParaRP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9A85095-FB7D-4D6E-9F98-A1B8EC9E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3" y="1135914"/>
            <a:ext cx="4830762" cy="4578235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EA0CAC-8140-407B-86EC-F6D9F025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712" y="1745808"/>
            <a:ext cx="6045200" cy="33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93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C72296-4BB9-45E1-8F56-0254A935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>
                <a:ea typeface="Verdana"/>
              </a:rPr>
              <a:t>Codes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D04AEBB-5AE2-415D-A82E-0E2821C3FB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26</a:t>
            </a:fld>
            <a:endParaRPr spc="-5">
              <a:solidFill>
                <a:srgbClr val="00339F"/>
              </a:solidFill>
            </a:endParaRP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5E3914-123C-4AA2-8761-ED6FE086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1091074"/>
            <a:ext cx="4767262" cy="462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49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161B64-9AB3-4143-ABAC-9593DF9B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err="1"/>
              <a:t>Requirements</a:t>
            </a:r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CCFCE5-CDC2-4D7E-B66A-66E85FCA3C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GB"/>
              <a:t>MSc Electromechanical Engineering</a:t>
            </a:r>
            <a:endParaRPr lang="en-GB" spc="-5"/>
          </a:p>
          <a:p>
            <a:pPr marR="30480" algn="r">
              <a:spcBef>
                <a:spcPts val="70"/>
              </a:spcBef>
            </a:pPr>
            <a:r>
              <a:rPr lang="en-GB" spc="-5">
                <a:solidFill>
                  <a:srgbClr val="00339F"/>
                </a:solidFill>
              </a:rPr>
              <a:t>10-12-2020 |</a:t>
            </a:r>
            <a:r>
              <a:rPr lang="en-GB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</a:t>
            </a:fld>
            <a:endParaRPr lang="en-GB"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5751AB8-807F-4A0F-B5D3-BBD0730A7C7E}"/>
              </a:ext>
            </a:extLst>
          </p:cNvPr>
          <p:cNvSpPr txBox="1"/>
          <p:nvPr/>
        </p:nvSpPr>
        <p:spPr>
          <a:xfrm>
            <a:off x="443883" y="1707493"/>
            <a:ext cx="11595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/>
              <a:t>Basic </a:t>
            </a:r>
            <a:r>
              <a:rPr lang="fr-BE" sz="2400" err="1"/>
              <a:t>requirement</a:t>
            </a:r>
            <a:endParaRPr lang="fr-BE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Stabilisation of the ball at a fixed position without any steady state error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070172D-F2B6-4018-B468-2547FD570E5D}"/>
              </a:ext>
            </a:extLst>
          </p:cNvPr>
          <p:cNvSpPr txBox="1"/>
          <p:nvPr/>
        </p:nvSpPr>
        <p:spPr>
          <a:xfrm>
            <a:off x="443883" y="2921168"/>
            <a:ext cx="11532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/>
              <a:t>More </a:t>
            </a:r>
            <a:r>
              <a:rPr lang="fr-BE" sz="2000" err="1"/>
              <a:t>advanced</a:t>
            </a:r>
            <a:r>
              <a:rPr lang="fr-BE" sz="2000"/>
              <a:t> </a:t>
            </a:r>
            <a:r>
              <a:rPr lang="fr-BE" sz="2000" err="1"/>
              <a:t>requirements</a:t>
            </a:r>
            <a:endParaRPr lang="fr-BE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Switch between two different points with a maximum of 1 cm overshoot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/>
              <a:t>Switch between two different points with a maximum of 1 cm overshoot in maximum 2 seconds.</a:t>
            </a:r>
          </a:p>
        </p:txBody>
      </p:sp>
    </p:spTree>
    <p:extLst>
      <p:ext uri="{BB962C8B-B14F-4D97-AF65-F5344CB8AC3E}">
        <p14:creationId xmlns:p14="http://schemas.microsoft.com/office/powerpoint/2010/main" val="381131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1C01D-E9C1-43BF-BEDB-2F84CC52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Methodology</a:t>
            </a:r>
            <a:endParaRPr lang="fr-FR" err="1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B41F3F-4831-4531-AE01-7120F311CA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4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1A1494-E359-41E7-A8E6-B95465E0090E}"/>
              </a:ext>
            </a:extLst>
          </p:cNvPr>
          <p:cNvSpPr txBox="1"/>
          <p:nvPr/>
        </p:nvSpPr>
        <p:spPr>
          <a:xfrm>
            <a:off x="713" y="2122281"/>
            <a:ext cx="60943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Current-Motor system :</a:t>
            </a:r>
            <a:endParaRPr lang="fr-FR">
              <a:ea typeface="+mn-lt"/>
              <a:cs typeface="+mn-lt"/>
            </a:endParaRPr>
          </a:p>
          <a:p>
            <a:pPr algn="ctr"/>
            <a:r>
              <a:rPr lang="en-US">
                <a:ea typeface="+mn-lt"/>
                <a:cs typeface="+mn-lt"/>
              </a:rPr>
              <a:t> current as input and fan velocity as output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9FED304-1475-47B6-9B7C-E8706D751ECF}"/>
              </a:ext>
            </a:extLst>
          </p:cNvPr>
          <p:cNvSpPr txBox="1"/>
          <p:nvPr/>
        </p:nvSpPr>
        <p:spPr>
          <a:xfrm>
            <a:off x="6096819" y="2168014"/>
            <a:ext cx="60902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Segoe UI"/>
              </a:rPr>
              <a:t>Fan-Ball system</a:t>
            </a:r>
          </a:p>
          <a:p>
            <a:pPr algn="ctr"/>
            <a:r>
              <a:rPr lang="en-US">
                <a:cs typeface="Segoe UI"/>
              </a:rPr>
              <a:t>fan velocity as input and ball position as output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AF1EAA5-BD13-4942-B0F5-D0AEE1495519}"/>
              </a:ext>
            </a:extLst>
          </p:cNvPr>
          <p:cNvSpPr txBox="1"/>
          <p:nvPr/>
        </p:nvSpPr>
        <p:spPr>
          <a:xfrm>
            <a:off x="303981" y="1217561"/>
            <a:ext cx="115840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cs typeface="Segoe UI"/>
              </a:rPr>
              <a:t>Using</a:t>
            </a:r>
            <a:r>
              <a:rPr lang="fr-FR">
                <a:cs typeface="Segoe UI"/>
              </a:rPr>
              <a:t> cascade control </a:t>
            </a:r>
            <a:r>
              <a:rPr lang="fr-FR" err="1">
                <a:cs typeface="Segoe UI"/>
              </a:rPr>
              <a:t>method</a:t>
            </a:r>
            <a:r>
              <a:rPr lang="fr-FR">
                <a:cs typeface="Segoe UI"/>
              </a:rPr>
              <a:t>, </a:t>
            </a:r>
            <a:r>
              <a:rPr lang="fr-FR" err="1">
                <a:cs typeface="Segoe UI"/>
              </a:rPr>
              <a:t>we</a:t>
            </a:r>
            <a:r>
              <a:rPr lang="fr-FR">
                <a:cs typeface="Segoe UI"/>
              </a:rPr>
              <a:t> </a:t>
            </a:r>
            <a:r>
              <a:rPr lang="fr-FR" err="1">
                <a:cs typeface="Segoe UI"/>
              </a:rPr>
              <a:t>transform</a:t>
            </a:r>
            <a:r>
              <a:rPr lang="fr-FR">
                <a:cs typeface="Segoe UI"/>
              </a:rPr>
              <a:t> a system </a:t>
            </a:r>
            <a:r>
              <a:rPr lang="fr-FR" err="1">
                <a:cs typeface="Segoe UI"/>
              </a:rPr>
              <a:t>with</a:t>
            </a:r>
            <a:r>
              <a:rPr lang="fr-FR">
                <a:cs typeface="Segoe UI"/>
              </a:rPr>
              <a:t> 1 input/2 </a:t>
            </a:r>
            <a:r>
              <a:rPr lang="fr-FR" err="1">
                <a:cs typeface="Segoe UI"/>
              </a:rPr>
              <a:t>ouputs</a:t>
            </a:r>
            <a:r>
              <a:rPr lang="fr-FR">
                <a:cs typeface="Segoe UI"/>
              </a:rPr>
              <a:t> </a:t>
            </a:r>
            <a:r>
              <a:rPr lang="fr-FR" err="1">
                <a:cs typeface="Segoe UI"/>
              </a:rPr>
              <a:t>into</a:t>
            </a:r>
            <a:r>
              <a:rPr lang="fr-FR">
                <a:cs typeface="Segoe UI"/>
              </a:rPr>
              <a:t> 2 SISO </a:t>
            </a:r>
            <a:r>
              <a:rPr lang="fr-FR" err="1">
                <a:cs typeface="Segoe UI"/>
              </a:rPr>
              <a:t>systems</a:t>
            </a:r>
            <a:r>
              <a:rPr lang="fr-FR">
                <a:cs typeface="Segoe UI"/>
              </a:rPr>
              <a:t>. And by </a:t>
            </a:r>
            <a:r>
              <a:rPr lang="fr-FR" err="1">
                <a:cs typeface="Segoe UI"/>
              </a:rPr>
              <a:t>using</a:t>
            </a:r>
            <a:r>
              <a:rPr lang="fr-FR">
                <a:cs typeface="Segoe UI"/>
              </a:rPr>
              <a:t> the Gray box </a:t>
            </a:r>
            <a:r>
              <a:rPr lang="fr-FR" err="1">
                <a:cs typeface="Segoe UI"/>
              </a:rPr>
              <a:t>method</a:t>
            </a:r>
            <a:r>
              <a:rPr lang="fr-FR">
                <a:cs typeface="Segoe UI"/>
              </a:rPr>
              <a:t> (</a:t>
            </a:r>
            <a:r>
              <a:rPr lang="fr-FR" err="1">
                <a:cs typeface="Segoe UI"/>
              </a:rPr>
              <a:t>with</a:t>
            </a:r>
            <a:r>
              <a:rPr lang="fr-FR">
                <a:cs typeface="Segoe UI"/>
              </a:rPr>
              <a:t> the </a:t>
            </a:r>
            <a:r>
              <a:rPr lang="fr-FR" err="1">
                <a:cs typeface="Segoe UI"/>
              </a:rPr>
              <a:t>equations</a:t>
            </a:r>
            <a:r>
              <a:rPr lang="fr-FR">
                <a:cs typeface="Segoe UI"/>
              </a:rPr>
              <a:t> on the </a:t>
            </a:r>
            <a:r>
              <a:rPr lang="fr-FR" err="1">
                <a:cs typeface="Segoe UI"/>
              </a:rPr>
              <a:t>next</a:t>
            </a:r>
            <a:r>
              <a:rPr lang="fr-FR">
                <a:cs typeface="Segoe UI"/>
              </a:rPr>
              <a:t> slide), </a:t>
            </a:r>
            <a:r>
              <a:rPr lang="fr-FR" err="1">
                <a:cs typeface="Segoe UI"/>
              </a:rPr>
              <a:t>we</a:t>
            </a:r>
            <a:r>
              <a:rPr lang="fr-FR">
                <a:cs typeface="Segoe UI"/>
              </a:rPr>
              <a:t> </a:t>
            </a:r>
            <a:r>
              <a:rPr lang="fr-FR" err="1">
                <a:cs typeface="Segoe UI"/>
              </a:rPr>
              <a:t>find</a:t>
            </a:r>
            <a:r>
              <a:rPr lang="fr-FR">
                <a:cs typeface="Segoe UI"/>
              </a:rPr>
              <a:t> </a:t>
            </a:r>
            <a:r>
              <a:rPr lang="fr-FR" err="1">
                <a:cs typeface="Segoe UI"/>
              </a:rPr>
              <a:t>those</a:t>
            </a:r>
            <a:r>
              <a:rPr lang="fr-FR">
                <a:cs typeface="Segoe UI"/>
              </a:rPr>
              <a:t> 2 </a:t>
            </a:r>
            <a:r>
              <a:rPr lang="fr-FR" err="1">
                <a:cs typeface="Segoe UI"/>
              </a:rPr>
              <a:t>subsystems</a:t>
            </a:r>
            <a:r>
              <a:rPr lang="fr-FR">
                <a:cs typeface="Segoe UI"/>
              </a:rPr>
              <a:t> :</a:t>
            </a:r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5E1C4E06-B7EE-49C3-AA8D-BBA454B9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496" y="2817828"/>
            <a:ext cx="7561007" cy="176158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036AFB6-0553-4532-8D19-D6895FA63EBE}"/>
              </a:ext>
            </a:extLst>
          </p:cNvPr>
          <p:cNvSpPr txBox="1"/>
          <p:nvPr/>
        </p:nvSpPr>
        <p:spPr>
          <a:xfrm>
            <a:off x="1803400" y="4835525"/>
            <a:ext cx="85772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/>
              <a:t>Inner</a:t>
            </a:r>
            <a:r>
              <a:rPr lang="fr-FR"/>
              <a:t> </a:t>
            </a:r>
            <a:r>
              <a:rPr lang="fr-FR" err="1"/>
              <a:t>loop</a:t>
            </a:r>
            <a:r>
              <a:rPr lang="fr-FR"/>
              <a:t> and </a:t>
            </a:r>
            <a:r>
              <a:rPr lang="fr-FR" err="1"/>
              <a:t>outer</a:t>
            </a:r>
            <a:r>
              <a:rPr lang="fr-FR"/>
              <a:t> </a:t>
            </a:r>
            <a:r>
              <a:rPr lang="fr-FR" err="1"/>
              <a:t>loop</a:t>
            </a:r>
            <a:r>
              <a:rPr lang="fr-FR"/>
              <a:t> </a:t>
            </a:r>
            <a:r>
              <a:rPr lang="fr-FR" err="1"/>
              <a:t>will</a:t>
            </a:r>
            <a:r>
              <a:rPr lang="fr-FR"/>
              <a:t>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identified</a:t>
            </a:r>
            <a:r>
              <a:rPr lang="fr-FR"/>
              <a:t>, </a:t>
            </a:r>
            <a:r>
              <a:rPr lang="fr-FR" err="1"/>
              <a:t>validated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the real plant and </a:t>
            </a:r>
            <a:r>
              <a:rPr lang="fr-FR" err="1"/>
              <a:t>controlled</a:t>
            </a:r>
            <a:r>
              <a:rPr lang="fr-FR"/>
              <a:t> 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519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4F1E178-0025-441F-881B-D503E294234A}"/>
              </a:ext>
            </a:extLst>
          </p:cNvPr>
          <p:cNvSpPr txBox="1"/>
          <p:nvPr/>
        </p:nvSpPr>
        <p:spPr>
          <a:xfrm>
            <a:off x="588963" y="1017587"/>
            <a:ext cx="471170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/>
              <a:t>Current-motor</a:t>
            </a:r>
            <a:r>
              <a:rPr lang="fr-FR" sz="2400"/>
              <a:t> system</a:t>
            </a: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r>
              <a:rPr lang="fr-FR" sz="2000">
                <a:cs typeface="Calibri"/>
              </a:rPr>
              <a:t>The </a:t>
            </a:r>
            <a:r>
              <a:rPr lang="fr-FR" sz="2000" err="1">
                <a:cs typeface="Calibri"/>
              </a:rPr>
              <a:t>current-motor</a:t>
            </a:r>
            <a:r>
              <a:rPr lang="fr-FR" sz="2000">
                <a:cs typeface="Calibri"/>
              </a:rPr>
              <a:t> system has the </a:t>
            </a:r>
            <a:r>
              <a:rPr lang="fr-FR" sz="2000" err="1">
                <a:cs typeface="Calibri"/>
              </a:rPr>
              <a:t>form</a:t>
            </a:r>
            <a:r>
              <a:rPr lang="fr-FR" sz="2000">
                <a:cs typeface="Calibri"/>
              </a:rPr>
              <a:t> of a simple first </a:t>
            </a:r>
            <a:r>
              <a:rPr lang="fr-FR" sz="2000" err="1">
                <a:cs typeface="Calibri"/>
              </a:rPr>
              <a:t>order</a:t>
            </a:r>
            <a:r>
              <a:rPr lang="fr-FR" sz="2000">
                <a:cs typeface="Calibri"/>
              </a:rPr>
              <a:t> system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D2B352-6447-4045-8690-21410205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/>
              <a:t>Physical </a:t>
            </a:r>
            <a:r>
              <a:rPr lang="fr-BE" err="1"/>
              <a:t>relationships</a:t>
            </a:r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ADE8A83-27FF-4B15-8257-057A7001FF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GB"/>
              <a:t>MSc Electromechanical Engineering</a:t>
            </a:r>
            <a:endParaRPr lang="en-GB" spc="-5"/>
          </a:p>
          <a:p>
            <a:pPr marR="30480" algn="r">
              <a:spcBef>
                <a:spcPts val="70"/>
              </a:spcBef>
            </a:pPr>
            <a:r>
              <a:rPr lang="en-GB" spc="-5">
                <a:solidFill>
                  <a:srgbClr val="00339F"/>
                </a:solidFill>
              </a:rPr>
              <a:t>10-12-2020 |</a:t>
            </a:r>
            <a:r>
              <a:rPr lang="en-GB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5</a:t>
            </a:fld>
            <a:endParaRPr lang="en-GB" spc="-5">
              <a:solidFill>
                <a:srgbClr val="00339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83206F-C72E-479F-98BB-56505D4C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22" y="1675451"/>
            <a:ext cx="4368677" cy="4924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EB69FD-BD6F-42D6-B55A-CC7B9DD0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363" y="2588907"/>
            <a:ext cx="2082796" cy="7130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2DFFB6F-8156-4189-99DC-166E12F9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831" y="3824515"/>
            <a:ext cx="1869731" cy="6936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E042E19-C5BD-47BA-ACA4-C94C0ECB326A}"/>
              </a:ext>
            </a:extLst>
          </p:cNvPr>
          <p:cNvSpPr txBox="1"/>
          <p:nvPr/>
        </p:nvSpPr>
        <p:spPr>
          <a:xfrm>
            <a:off x="5534026" y="969962"/>
            <a:ext cx="6537324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cs typeface="Calibri"/>
              </a:rPr>
              <a:t>Fan-</a:t>
            </a:r>
            <a:r>
              <a:rPr lang="fr-FR" sz="2400" err="1">
                <a:cs typeface="Calibri"/>
              </a:rPr>
              <a:t>ball</a:t>
            </a:r>
            <a:r>
              <a:rPr lang="fr-FR" sz="2400">
                <a:cs typeface="Calibri"/>
              </a:rPr>
              <a:t> system</a:t>
            </a: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endParaRPr lang="fr-FR" sz="2400">
              <a:cs typeface="Calibri"/>
            </a:endParaRPr>
          </a:p>
          <a:p>
            <a:pPr algn="ctr"/>
            <a:r>
              <a:rPr lang="fr-FR">
                <a:cs typeface="Calibri"/>
              </a:rPr>
              <a:t>The fan-</a:t>
            </a:r>
            <a:r>
              <a:rPr lang="fr-FR" err="1">
                <a:cs typeface="Calibri"/>
              </a:rPr>
              <a:t>ball</a:t>
            </a:r>
            <a:r>
              <a:rPr lang="fr-FR">
                <a:cs typeface="Calibri"/>
              </a:rPr>
              <a:t> system </a:t>
            </a:r>
            <a:r>
              <a:rPr lang="fr-FR" err="1">
                <a:cs typeface="Calibri"/>
              </a:rPr>
              <a:t>reduces</a:t>
            </a:r>
            <a:r>
              <a:rPr lang="fr-FR">
                <a:cs typeface="Calibri"/>
              </a:rPr>
              <a:t> to an </a:t>
            </a:r>
            <a:r>
              <a:rPr lang="fr-FR" err="1">
                <a:cs typeface="Calibri"/>
              </a:rPr>
              <a:t>integrator</a:t>
            </a:r>
            <a:r>
              <a:rPr lang="fr-FR">
                <a:cs typeface="Calibri"/>
              </a:rPr>
              <a:t> and a first </a:t>
            </a:r>
            <a:r>
              <a:rPr lang="fr-FR" err="1">
                <a:cs typeface="Calibri"/>
              </a:rPr>
              <a:t>order</a:t>
            </a:r>
            <a:r>
              <a:rPr lang="fr-FR">
                <a:cs typeface="Calibri"/>
              </a:rPr>
              <a:t> system</a:t>
            </a:r>
          </a:p>
          <a:p>
            <a:pPr algn="ctr"/>
            <a:endParaRPr lang="fr-FR">
              <a:cs typeface="Calibri"/>
            </a:endParaRPr>
          </a:p>
          <a:p>
            <a:pPr algn="ctr"/>
            <a:r>
              <a:rPr lang="fr-FR">
                <a:cs typeface="Calibri"/>
              </a:rPr>
              <a:t>But the pole has </a:t>
            </a:r>
            <a:r>
              <a:rPr lang="fr-FR" err="1">
                <a:cs typeface="Calibri"/>
              </a:rPr>
              <a:t>low</a:t>
            </a:r>
            <a:r>
              <a:rPr lang="fr-FR">
                <a:cs typeface="Calibri"/>
              </a:rPr>
              <a:t> impact on the system </a:t>
            </a:r>
            <a:r>
              <a:rPr lang="fr-FR" err="1">
                <a:cs typeface="Calibri"/>
              </a:rPr>
              <a:t>so</a:t>
            </a:r>
            <a:r>
              <a:rPr lang="fr-FR">
                <a:cs typeface="Calibri"/>
              </a:rPr>
              <a:t> the second system can </a:t>
            </a:r>
            <a:r>
              <a:rPr lang="fr-FR" err="1">
                <a:cs typeface="Calibri"/>
              </a:rPr>
              <a:t>be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approximated</a:t>
            </a:r>
            <a:r>
              <a:rPr lang="fr-FR">
                <a:cs typeface="Calibri"/>
              </a:rPr>
              <a:t> by an </a:t>
            </a:r>
            <a:r>
              <a:rPr lang="fr-FR" err="1">
                <a:cs typeface="Calibri"/>
              </a:rPr>
              <a:t>integrator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a gain</a:t>
            </a: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9604D3D5-F146-48E1-A76B-1CDB4991B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37" y="1629901"/>
            <a:ext cx="2338388" cy="415260"/>
          </a:xfrm>
          <a:prstGeom prst="rect">
            <a:avLst/>
          </a:prstGeom>
        </p:spPr>
      </p:pic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BD5BAE28-EAD4-4863-ACEB-9A17E040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463" y="2125103"/>
            <a:ext cx="5410200" cy="567857"/>
          </a:xfrm>
          <a:prstGeom prst="rect">
            <a:avLst/>
          </a:prstGeom>
        </p:spPr>
      </p:pic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CF44C6A-78C7-45F1-BBD7-FA5F02CF0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650" y="2764021"/>
            <a:ext cx="3679825" cy="488582"/>
          </a:xfrm>
          <a:prstGeom prst="rect">
            <a:avLst/>
          </a:prstGeom>
        </p:spPr>
      </p:pic>
      <p:pic>
        <p:nvPicPr>
          <p:cNvPr id="12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643BD4-E23E-4E77-AD9D-9992A86D2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2713" y="3328364"/>
            <a:ext cx="4711699" cy="558460"/>
          </a:xfrm>
          <a:prstGeom prst="rect">
            <a:avLst/>
          </a:prstGeom>
        </p:spPr>
      </p:pic>
      <p:pic>
        <p:nvPicPr>
          <p:cNvPr id="13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4AF826-89D0-47F4-9EE3-1A119C35F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088" y="3963966"/>
            <a:ext cx="4179887" cy="64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0623E-81A4-46D2-87DE-4F723E7C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Inner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loop</a:t>
            </a:r>
            <a:r>
              <a:rPr lang="fr-FR">
                <a:ea typeface="Verdana"/>
              </a:rPr>
              <a:t> - Identification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075F4C-D5F6-4910-BEDA-39B6B29BAF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6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EC26BEB-4EA5-4EE3-8B36-9D01C6A65ADD}"/>
              </a:ext>
            </a:extLst>
          </p:cNvPr>
          <p:cNvSpPr txBox="1"/>
          <p:nvPr/>
        </p:nvSpPr>
        <p:spPr>
          <a:xfrm>
            <a:off x="969962" y="1930400"/>
            <a:ext cx="26955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cs typeface="Calibri"/>
              </a:rPr>
              <a:t>Response</a:t>
            </a:r>
            <a:r>
              <a:rPr lang="fr-FR">
                <a:cs typeface="Calibri"/>
              </a:rPr>
              <a:t> to a </a:t>
            </a:r>
            <a:r>
              <a:rPr lang="fr-FR" err="1">
                <a:cs typeface="Calibri"/>
              </a:rPr>
              <a:t>small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step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3C9F2D8D-3891-46B0-8F37-97169515C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419350"/>
            <a:ext cx="3028950" cy="2019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5152405-7F55-4131-91A0-923904D61B54}"/>
              </a:ext>
            </a:extLst>
          </p:cNvPr>
          <p:cNvSpPr txBox="1"/>
          <p:nvPr/>
        </p:nvSpPr>
        <p:spPr>
          <a:xfrm>
            <a:off x="946150" y="45735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Calibri"/>
              </a:rPr>
              <a:t>No </a:t>
            </a:r>
            <a:r>
              <a:rPr lang="fr-FR" err="1">
                <a:cs typeface="Calibri"/>
              </a:rPr>
              <a:t>dead</a:t>
            </a:r>
            <a:r>
              <a:rPr lang="fr-FR">
                <a:cs typeface="Calibri"/>
              </a:rPr>
              <a:t> zone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6FC69DD8-9E26-46B5-9F0A-B06E65E0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37" y="2421215"/>
            <a:ext cx="3108325" cy="201556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2DB59A1-2726-4ABD-90B8-986DC9DEA73A}"/>
              </a:ext>
            </a:extLst>
          </p:cNvPr>
          <p:cNvSpPr txBox="1"/>
          <p:nvPr/>
        </p:nvSpPr>
        <p:spPr>
          <a:xfrm>
            <a:off x="4438650" y="1930400"/>
            <a:ext cx="3314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cs typeface="Calibri"/>
              </a:rPr>
              <a:t>Response</a:t>
            </a:r>
            <a:r>
              <a:rPr lang="fr-FR">
                <a:cs typeface="Calibri"/>
              </a:rPr>
              <a:t> to a </a:t>
            </a:r>
            <a:r>
              <a:rPr lang="fr-FR" err="1">
                <a:cs typeface="Calibri"/>
              </a:rPr>
              <a:t>huge</a:t>
            </a:r>
            <a:r>
              <a:rPr lang="fr-FR">
                <a:cs typeface="Calibri"/>
              </a:rPr>
              <a:t> positive </a:t>
            </a:r>
            <a:r>
              <a:rPr lang="fr-FR" err="1">
                <a:cs typeface="Calibri"/>
              </a:rPr>
              <a:t>step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C3DF17-D05E-4B5C-98BB-93FE4E962C07}"/>
              </a:ext>
            </a:extLst>
          </p:cNvPr>
          <p:cNvSpPr txBox="1"/>
          <p:nvPr/>
        </p:nvSpPr>
        <p:spPr>
          <a:xfrm>
            <a:off x="4224337" y="4541838"/>
            <a:ext cx="3743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/>
              <a:t>Upper</a:t>
            </a:r>
            <a:r>
              <a:rPr lang="fr-FR"/>
              <a:t> saturation to 9.6V or 3840 </a:t>
            </a:r>
            <a:r>
              <a:rPr lang="fr-FR" err="1"/>
              <a:t>rpm</a:t>
            </a:r>
            <a:endParaRPr lang="fr-FR"/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FC58E89D-17B9-4501-86F6-9DA1FF2D2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775" y="2422982"/>
            <a:ext cx="3108325" cy="201203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67843AE-CB20-46AE-AE21-59A7489479A1}"/>
              </a:ext>
            </a:extLst>
          </p:cNvPr>
          <p:cNvSpPr txBox="1"/>
          <p:nvPr/>
        </p:nvSpPr>
        <p:spPr>
          <a:xfrm>
            <a:off x="8137525" y="1930400"/>
            <a:ext cx="34972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/>
              <a:t>Response</a:t>
            </a:r>
            <a:r>
              <a:rPr lang="fr-FR"/>
              <a:t> to a </a:t>
            </a:r>
            <a:r>
              <a:rPr lang="fr-FR" err="1"/>
              <a:t>huge</a:t>
            </a:r>
            <a:r>
              <a:rPr lang="fr-FR"/>
              <a:t> </a:t>
            </a:r>
            <a:r>
              <a:rPr lang="fr-FR" err="1"/>
              <a:t>negative</a:t>
            </a:r>
            <a:r>
              <a:rPr lang="fr-FR"/>
              <a:t> </a:t>
            </a:r>
            <a:r>
              <a:rPr lang="fr-FR" err="1"/>
              <a:t>step</a:t>
            </a:r>
            <a:endParaRPr lang="fr-FR" err="1"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7BAC25C-DF88-4731-88DB-1B22D7D2B0FA}"/>
              </a:ext>
            </a:extLst>
          </p:cNvPr>
          <p:cNvSpPr txBox="1"/>
          <p:nvPr/>
        </p:nvSpPr>
        <p:spPr>
          <a:xfrm>
            <a:off x="8042274" y="4541836"/>
            <a:ext cx="3743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/>
              <a:t>Lower</a:t>
            </a:r>
            <a:r>
              <a:rPr lang="fr-FR"/>
              <a:t> saturation to –10V or -4000rpm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783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64B24-5561-472B-AFCB-138C6229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Inner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loop</a:t>
            </a:r>
            <a:r>
              <a:rPr lang="fr-FR">
                <a:ea typeface="Verdana"/>
              </a:rPr>
              <a:t> - Identification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811AA6-730D-4FCB-A7D2-FDF43D962F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7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FEBC15-74FD-4B40-AEB8-2B8C5CE7F3CE}"/>
              </a:ext>
            </a:extLst>
          </p:cNvPr>
          <p:cNvSpPr txBox="1"/>
          <p:nvPr/>
        </p:nvSpPr>
        <p:spPr>
          <a:xfrm>
            <a:off x="858837" y="1358900"/>
            <a:ext cx="3663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/>
              <a:t>Identified</a:t>
            </a:r>
            <a:r>
              <a:rPr lang="fr-FR"/>
              <a:t> </a:t>
            </a:r>
            <a:r>
              <a:rPr lang="fr-FR" err="1"/>
              <a:t>transfer</a:t>
            </a:r>
            <a:r>
              <a:rPr lang="fr-FR"/>
              <a:t> </a:t>
            </a:r>
            <a:r>
              <a:rPr lang="fr-FR" err="1"/>
              <a:t>function</a:t>
            </a:r>
            <a:endParaRPr lang="fr-FR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56E95417-E854-40A0-94B9-A3BC61CD9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941512"/>
            <a:ext cx="1381125" cy="466725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B8BCD30-9B85-4581-8EFB-E0DD2CC5C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3" y="1481199"/>
            <a:ext cx="7243762" cy="122066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DAF6B22-45EF-429A-998B-4DAE3BC42608}"/>
              </a:ext>
            </a:extLst>
          </p:cNvPr>
          <p:cNvSpPr txBox="1"/>
          <p:nvPr/>
        </p:nvSpPr>
        <p:spPr>
          <a:xfrm>
            <a:off x="1287462" y="2613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err="1">
                <a:cs typeface="Calibri"/>
              </a:rPr>
              <a:t>Current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into</a:t>
            </a:r>
            <a:r>
              <a:rPr lang="fr-FR">
                <a:cs typeface="Calibri"/>
              </a:rPr>
              <a:t> Fan </a:t>
            </a:r>
            <a:r>
              <a:rPr lang="fr-FR" err="1">
                <a:cs typeface="Calibri"/>
              </a:rPr>
              <a:t>velocity</a:t>
            </a:r>
            <a:r>
              <a:rPr lang="fr-FR">
                <a:cs typeface="Calibri"/>
              </a:rPr>
              <a:t> 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D243C4-5D17-4749-BBD9-088F97027E93}"/>
              </a:ext>
            </a:extLst>
          </p:cNvPr>
          <p:cNvSpPr txBox="1"/>
          <p:nvPr/>
        </p:nvSpPr>
        <p:spPr>
          <a:xfrm>
            <a:off x="857780" y="4307946"/>
            <a:ext cx="1266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Validation</a:t>
            </a:r>
            <a:endParaRPr lang="fr-FR">
              <a:cs typeface="Calibri"/>
            </a:endParaRP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9217F5E3-CB1B-4808-B6A9-73242CBFC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512" y="3431684"/>
            <a:ext cx="4326466" cy="2139347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E03A3F33-D406-45D8-97D5-AF6890BF2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664" y="3441748"/>
            <a:ext cx="4324879" cy="211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64B24-5561-472B-AFCB-138C6229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Inner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loop</a:t>
            </a:r>
            <a:r>
              <a:rPr lang="fr-FR">
                <a:ea typeface="Verdana"/>
              </a:rPr>
              <a:t> - </a:t>
            </a:r>
            <a:r>
              <a:rPr lang="fr-FR" err="1">
                <a:ea typeface="Verdana"/>
              </a:rPr>
              <a:t>Regulation</a:t>
            </a:r>
            <a:endParaRPr lang="fr-FR" err="1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811AA6-730D-4FCB-A7D2-FDF43D962F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8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FEBC15-74FD-4B40-AEB8-2B8C5CE7F3CE}"/>
              </a:ext>
            </a:extLst>
          </p:cNvPr>
          <p:cNvSpPr txBox="1"/>
          <p:nvPr/>
        </p:nvSpPr>
        <p:spPr>
          <a:xfrm>
            <a:off x="304493" y="1468745"/>
            <a:ext cx="549674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Main </a:t>
            </a:r>
            <a:r>
              <a:rPr lang="fr-FR" err="1">
                <a:cs typeface="Calibri"/>
              </a:rPr>
              <a:t>characteristic</a:t>
            </a:r>
            <a:r>
              <a:rPr lang="fr-FR">
                <a:cs typeface="Calibri"/>
              </a:rPr>
              <a:t> :</a:t>
            </a:r>
          </a:p>
          <a:p>
            <a:pPr marL="285750" indent="-285750">
              <a:buFont typeface="Arial"/>
              <a:buChar char="•"/>
            </a:pPr>
            <a:r>
              <a:rPr lang="fr-FR" err="1">
                <a:cs typeface="Calibri"/>
              </a:rPr>
              <a:t>Reacts</a:t>
            </a:r>
            <a:r>
              <a:rPr lang="fr-FR">
                <a:cs typeface="Calibri"/>
              </a:rPr>
              <a:t> fast to the input</a:t>
            </a:r>
          </a:p>
          <a:p>
            <a:pPr marL="285750" indent="-285750">
              <a:buFont typeface="Arial"/>
              <a:buChar char="•"/>
            </a:pPr>
            <a:r>
              <a:rPr lang="fr-FR" err="1">
                <a:cs typeface="Calibri"/>
              </a:rPr>
              <a:t>Static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error</a:t>
            </a:r>
            <a:r>
              <a:rPr lang="fr-FR">
                <a:cs typeface="Calibri"/>
              </a:rPr>
              <a:t> can </a:t>
            </a:r>
            <a:r>
              <a:rPr lang="fr-FR" err="1">
                <a:cs typeface="Calibri"/>
              </a:rPr>
              <a:t>be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neglected</a:t>
            </a:r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=&gt; </a:t>
            </a:r>
            <a:r>
              <a:rPr lang="fr-FR" err="1">
                <a:cs typeface="Calibri"/>
              </a:rPr>
              <a:t>Proportionnal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regulation</a:t>
            </a:r>
            <a:endParaRPr lang="fr-FR"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F9E3A4-6DB4-490D-8346-E3381D6114BE}"/>
              </a:ext>
            </a:extLst>
          </p:cNvPr>
          <p:cNvSpPr txBox="1"/>
          <p:nvPr/>
        </p:nvSpPr>
        <p:spPr>
          <a:xfrm>
            <a:off x="304494" y="2943583"/>
            <a:ext cx="54967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Pade</a:t>
            </a:r>
            <a:r>
              <a:rPr lang="fr-FR">
                <a:cs typeface="Calibri"/>
              </a:rPr>
              <a:t>' approximant and a sampling time of 0.01, </a:t>
            </a:r>
            <a:r>
              <a:rPr lang="fr-FR" err="1">
                <a:cs typeface="Calibri"/>
              </a:rPr>
              <a:t>we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find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this</a:t>
            </a:r>
            <a:r>
              <a:rPr lang="fr-FR">
                <a:cs typeface="Calibri"/>
              </a:rPr>
              <a:t> root locus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C5A7D5F7-09B7-4E91-8BF8-574471C2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87" y="3581334"/>
            <a:ext cx="3230715" cy="178468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254A3D-733B-49BF-B0E9-DB043A01E847}"/>
              </a:ext>
            </a:extLst>
          </p:cNvPr>
          <p:cNvSpPr txBox="1"/>
          <p:nvPr/>
        </p:nvSpPr>
        <p:spPr>
          <a:xfrm>
            <a:off x="304494" y="5372970"/>
            <a:ext cx="54967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cs typeface="Calibri"/>
              </a:rPr>
              <a:t>We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find</a:t>
            </a:r>
            <a:r>
              <a:rPr lang="fr-FR">
                <a:cs typeface="Calibri"/>
              </a:rPr>
              <a:t> a max </a:t>
            </a:r>
            <a:r>
              <a:rPr lang="fr-FR" err="1">
                <a:cs typeface="Calibri"/>
              </a:rPr>
              <a:t>Kp</a:t>
            </a:r>
            <a:r>
              <a:rPr lang="fr-FR">
                <a:cs typeface="Calibri"/>
              </a:rPr>
              <a:t> </a:t>
            </a:r>
            <a:r>
              <a:rPr lang="fr-FR" err="1">
                <a:cs typeface="Calibri"/>
              </a:rPr>
              <a:t>without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overshoot</a:t>
            </a:r>
            <a:r>
              <a:rPr lang="fr-FR">
                <a:cs typeface="Calibri"/>
              </a:rPr>
              <a:t> of 12.4</a:t>
            </a: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FC90472E-1437-4AA7-9B7B-D04A40E7C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916" y="2204488"/>
            <a:ext cx="3759199" cy="2957023"/>
          </a:xfrm>
          <a:prstGeom prst="rect">
            <a:avLst/>
          </a:prstGeom>
        </p:spPr>
      </p:pic>
      <p:sp>
        <p:nvSpPr>
          <p:cNvPr id="11" name="ZoneTexte 1">
            <a:extLst>
              <a:ext uri="{FF2B5EF4-FFF2-40B4-BE49-F238E27FC236}">
                <a16:creationId xmlns:a16="http://schemas.microsoft.com/office/drawing/2014/main" id="{38D6844F-0B6A-4FB8-86F5-C221606CF4C6}"/>
              </a:ext>
            </a:extLst>
          </p:cNvPr>
          <p:cNvSpPr txBox="1"/>
          <p:nvPr/>
        </p:nvSpPr>
        <p:spPr>
          <a:xfrm>
            <a:off x="7117429" y="1550680"/>
            <a:ext cx="4333259" cy="65610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alibri"/>
              </a:rPr>
              <a:t>By </a:t>
            </a:r>
            <a:r>
              <a:rPr lang="fr-FR" err="1">
                <a:cs typeface="Calibri"/>
              </a:rPr>
              <a:t>plotting</a:t>
            </a:r>
            <a:r>
              <a:rPr lang="fr-FR">
                <a:cs typeface="Calibri"/>
              </a:rPr>
              <a:t> the Bode </a:t>
            </a:r>
            <a:r>
              <a:rPr lang="fr-FR" err="1">
                <a:cs typeface="Calibri"/>
              </a:rPr>
              <a:t>diagram</a:t>
            </a:r>
            <a:r>
              <a:rPr lang="fr-FR">
                <a:cs typeface="Calibri"/>
              </a:rPr>
              <a:t> of the </a:t>
            </a:r>
            <a:r>
              <a:rPr lang="fr-FR" err="1">
                <a:cs typeface="Calibri"/>
              </a:rPr>
              <a:t>sub</a:t>
            </a:r>
            <a:r>
              <a:rPr lang="fr-FR">
                <a:cs typeface="Calibri"/>
              </a:rPr>
              <a:t>-system (</a:t>
            </a:r>
            <a:r>
              <a:rPr lang="fr-FR" err="1">
                <a:cs typeface="Calibri"/>
              </a:rPr>
              <a:t>including</a:t>
            </a:r>
            <a:r>
              <a:rPr lang="fr-FR">
                <a:cs typeface="Calibri"/>
              </a:rPr>
              <a:t> real ZOH)</a:t>
            </a:r>
          </a:p>
        </p:txBody>
      </p:sp>
      <p:sp>
        <p:nvSpPr>
          <p:cNvPr id="12" name="ZoneTexte 1">
            <a:extLst>
              <a:ext uri="{FF2B5EF4-FFF2-40B4-BE49-F238E27FC236}">
                <a16:creationId xmlns:a16="http://schemas.microsoft.com/office/drawing/2014/main" id="{38D6844F-0B6A-4FB8-86F5-C221606CF4C6}"/>
              </a:ext>
            </a:extLst>
          </p:cNvPr>
          <p:cNvSpPr txBox="1"/>
          <p:nvPr/>
        </p:nvSpPr>
        <p:spPr>
          <a:xfrm>
            <a:off x="7116917" y="5368362"/>
            <a:ext cx="520177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cs typeface="Calibri"/>
              </a:rPr>
              <a:t>We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find</a:t>
            </a:r>
            <a:r>
              <a:rPr lang="fr-FR">
                <a:cs typeface="Calibri"/>
              </a:rPr>
              <a:t> a maximal gain of 12300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34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64B24-5561-472B-AFCB-138C6229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fr-FR" err="1">
                <a:ea typeface="Verdana"/>
              </a:rPr>
              <a:t>Inner</a:t>
            </a:r>
            <a:r>
              <a:rPr lang="fr-FR">
                <a:ea typeface="Verdana"/>
              </a:rPr>
              <a:t> </a:t>
            </a:r>
            <a:r>
              <a:rPr lang="fr-FR" err="1">
                <a:ea typeface="Verdana"/>
              </a:rPr>
              <a:t>loop</a:t>
            </a:r>
            <a:r>
              <a:rPr lang="fr-FR">
                <a:ea typeface="Verdana"/>
              </a:rPr>
              <a:t> - </a:t>
            </a:r>
            <a:r>
              <a:rPr lang="fr-FR" err="1">
                <a:ea typeface="Verdana"/>
              </a:rPr>
              <a:t>Regulation</a:t>
            </a:r>
            <a:endParaRPr lang="fr-FR" err="1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811AA6-730D-4FCB-A7D2-FDF43D962F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 wrap="square" lIns="0" tIns="0" rIns="0" bIns="0" anchor="t">
            <a:spAutoFit/>
          </a:bodyPr>
          <a:lstStyle/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10-12-2020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dirty="0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9</a:t>
            </a:fld>
            <a:endParaRPr spc="-5">
              <a:solidFill>
                <a:srgbClr val="00339F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8729946-040A-4C4B-A216-8BF664560645}"/>
              </a:ext>
            </a:extLst>
          </p:cNvPr>
          <p:cNvSpPr txBox="1"/>
          <p:nvPr/>
        </p:nvSpPr>
        <p:spPr>
          <a:xfrm>
            <a:off x="304493" y="1268003"/>
            <a:ext cx="602522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By </a:t>
            </a:r>
            <a:r>
              <a:rPr lang="fr-FR" err="1">
                <a:cs typeface="Calibri"/>
              </a:rPr>
              <a:t>testing</a:t>
            </a:r>
            <a:r>
              <a:rPr lang="fr-FR">
                <a:cs typeface="Calibri"/>
              </a:rPr>
              <a:t>, </a:t>
            </a:r>
            <a:r>
              <a:rPr lang="fr-FR" err="1">
                <a:cs typeface="Calibri"/>
              </a:rPr>
              <a:t>we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find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that</a:t>
            </a:r>
            <a:r>
              <a:rPr lang="fr-FR">
                <a:cs typeface="Calibri"/>
              </a:rPr>
              <a:t> the </a:t>
            </a:r>
            <a:r>
              <a:rPr lang="fr-FR" err="1">
                <a:cs typeface="Calibri"/>
              </a:rPr>
              <a:t>equilibrium</a:t>
            </a:r>
            <a:r>
              <a:rPr lang="fr-FR">
                <a:cs typeface="Calibri"/>
              </a:rPr>
              <a:t> point of the </a:t>
            </a:r>
            <a:r>
              <a:rPr lang="fr-FR" err="1">
                <a:cs typeface="Calibri"/>
              </a:rPr>
              <a:t>ball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is</a:t>
            </a:r>
            <a:r>
              <a:rPr lang="fr-FR">
                <a:cs typeface="Calibri"/>
              </a:rPr>
              <a:t> 6,2V </a:t>
            </a:r>
            <a:r>
              <a:rPr lang="fr-FR" err="1">
                <a:cs typeface="Calibri"/>
              </a:rPr>
              <a:t>which</a:t>
            </a:r>
            <a:r>
              <a:rPr lang="fr-FR">
                <a:cs typeface="Calibri"/>
              </a:rPr>
              <a:t> leads to </a:t>
            </a:r>
            <a:r>
              <a:rPr lang="fr-FR" err="1">
                <a:cs typeface="Calibri"/>
              </a:rPr>
              <a:t>around</a:t>
            </a:r>
            <a:r>
              <a:rPr lang="fr-FR">
                <a:cs typeface="Calibri"/>
              </a:rPr>
              <a:t> 6,4V input as the </a:t>
            </a:r>
            <a:r>
              <a:rPr lang="fr-FR" err="1">
                <a:cs typeface="Calibri"/>
              </a:rPr>
              <a:t>static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error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is</a:t>
            </a:r>
            <a:r>
              <a:rPr lang="fr-FR">
                <a:cs typeface="Calibri"/>
              </a:rPr>
              <a:t> non-</a:t>
            </a:r>
            <a:r>
              <a:rPr lang="fr-FR" err="1">
                <a:cs typeface="Calibri"/>
              </a:rPr>
              <a:t>zero</a:t>
            </a:r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The maximum gain </a:t>
            </a:r>
            <a:r>
              <a:rPr lang="fr-FR" err="1">
                <a:cs typeface="Calibri"/>
              </a:rPr>
              <a:t>while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avoiding</a:t>
            </a:r>
            <a:r>
              <a:rPr lang="fr-FR">
                <a:cs typeface="Calibri"/>
              </a:rPr>
              <a:t> the </a:t>
            </a:r>
            <a:r>
              <a:rPr lang="fr-FR" err="1">
                <a:cs typeface="Calibri"/>
              </a:rPr>
              <a:t>motor</a:t>
            </a:r>
            <a:r>
              <a:rPr lang="fr-FR">
                <a:cs typeface="Calibri"/>
              </a:rPr>
              <a:t> saturation (10V) </a:t>
            </a:r>
            <a:r>
              <a:rPr lang="fr-FR" err="1">
                <a:cs typeface="Calibri"/>
              </a:rPr>
              <a:t>is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then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Kp</a:t>
            </a:r>
            <a:r>
              <a:rPr lang="fr-FR">
                <a:cs typeface="Calibri"/>
              </a:rPr>
              <a:t> = 2.777</a:t>
            </a:r>
          </a:p>
          <a:p>
            <a:r>
              <a:rPr lang="fr-FR" err="1">
                <a:cs typeface="Calibri"/>
              </a:rPr>
              <a:t>We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used</a:t>
            </a:r>
            <a:r>
              <a:rPr lang="fr-FR">
                <a:cs typeface="Calibri"/>
              </a:rPr>
              <a:t> a gain of 2,775 </a:t>
            </a:r>
            <a:r>
              <a:rPr lang="fr-FR" err="1">
                <a:cs typeface="Calibri"/>
              </a:rPr>
              <a:t>which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gives</a:t>
            </a:r>
            <a:r>
              <a:rPr lang="fr-FR">
                <a:cs typeface="Calibri"/>
              </a:rPr>
              <a:t> us a </a:t>
            </a:r>
            <a:r>
              <a:rPr lang="fr-FR" err="1">
                <a:cs typeface="Calibri"/>
              </a:rPr>
              <a:t>settling</a:t>
            </a:r>
            <a:r>
              <a:rPr lang="fr-FR">
                <a:cs typeface="Calibri"/>
              </a:rPr>
              <a:t> time of about 0,25s</a:t>
            </a:r>
          </a:p>
          <a:p>
            <a:endParaRPr lang="fr-FR">
              <a:cs typeface="Calibri"/>
            </a:endParaRPr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BC02AC37-1D8B-4713-8B05-8212A815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852" y="1117632"/>
            <a:ext cx="3390490" cy="23285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598EDD3-78E6-4E8E-93EF-7D38F192B1C0}"/>
              </a:ext>
            </a:extLst>
          </p:cNvPr>
          <p:cNvSpPr txBox="1"/>
          <p:nvPr/>
        </p:nvSpPr>
        <p:spPr>
          <a:xfrm>
            <a:off x="304493" y="4590486"/>
            <a:ext cx="60948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cs typeface="Calibri"/>
              </a:rPr>
              <a:t>We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then</a:t>
            </a:r>
            <a:r>
              <a:rPr lang="fr-FR">
                <a:cs typeface="Calibri"/>
              </a:rPr>
              <a:t> use </a:t>
            </a:r>
            <a:r>
              <a:rPr lang="fr-FR" err="1">
                <a:cs typeface="Calibri"/>
              </a:rPr>
              <a:t>our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regulation</a:t>
            </a:r>
            <a:r>
              <a:rPr lang="fr-FR">
                <a:cs typeface="Calibri"/>
              </a:rPr>
              <a:t> on the real plant and </a:t>
            </a:r>
            <a:r>
              <a:rPr lang="fr-FR" err="1">
                <a:cs typeface="Calibri"/>
              </a:rPr>
              <a:t>find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that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it</a:t>
            </a:r>
            <a:r>
              <a:rPr lang="fr-FR">
                <a:cs typeface="Calibri"/>
              </a:rPr>
              <a:t> matches </a:t>
            </a:r>
            <a:r>
              <a:rPr lang="fr-FR" err="1">
                <a:cs typeface="Calibri"/>
              </a:rPr>
              <a:t>with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our</a:t>
            </a:r>
            <a:r>
              <a:rPr lang="fr-FR">
                <a:cs typeface="Calibri"/>
              </a:rPr>
              <a:t> model</a:t>
            </a:r>
            <a:endParaRPr lang="fr-FR"/>
          </a:p>
        </p:txBody>
      </p:sp>
      <p:pic>
        <p:nvPicPr>
          <p:cNvPr id="17" name="Image 17">
            <a:extLst>
              <a:ext uri="{FF2B5EF4-FFF2-40B4-BE49-F238E27FC236}">
                <a16:creationId xmlns:a16="http://schemas.microsoft.com/office/drawing/2014/main" id="{27B66C31-D157-48B8-AEDE-D3E5AF4A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045" y="3716030"/>
            <a:ext cx="4037781" cy="1965937"/>
          </a:xfrm>
          <a:prstGeom prst="rect">
            <a:avLst/>
          </a:prstGeom>
        </p:spPr>
      </p:pic>
      <p:pic>
        <p:nvPicPr>
          <p:cNvPr id="21" name="Image 21">
            <a:extLst>
              <a:ext uri="{FF2B5EF4-FFF2-40B4-BE49-F238E27FC236}">
                <a16:creationId xmlns:a16="http://schemas.microsoft.com/office/drawing/2014/main" id="{73C947E5-311B-40CD-8BCE-73349CAD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80" y="3160937"/>
            <a:ext cx="5910007" cy="11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35240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F82375C858D34BBD490974737C63CA" ma:contentTypeVersion="0" ma:contentTypeDescription="Crée un document." ma:contentTypeScope="" ma:versionID="d1820f365cd08074daee3bee80722ef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3d6ca9f312fcd1c0ab10337cdbdb72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9923CC-D62C-413E-A4DA-5179977E74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2B470F-A1D3-4102-B68A-5FF5A1783F3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1F8ADBA-D195-4682-899F-E25250A7958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1226</Words>
  <Application>Microsoft Office PowerPoint</Application>
  <PresentationFormat>Grand écran</PresentationFormat>
  <Paragraphs>193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Verdana</vt:lpstr>
      <vt:lpstr>Wingdings</vt:lpstr>
      <vt:lpstr>1_Thème Office</vt:lpstr>
      <vt:lpstr>Office Theme</vt:lpstr>
      <vt:lpstr>Présentation PowerPoint</vt:lpstr>
      <vt:lpstr>Plant description</vt:lpstr>
      <vt:lpstr>Requirements</vt:lpstr>
      <vt:lpstr>Methodology</vt:lpstr>
      <vt:lpstr>Physical relationships</vt:lpstr>
      <vt:lpstr>Inner loop - Identification</vt:lpstr>
      <vt:lpstr>Inner loop - Identification</vt:lpstr>
      <vt:lpstr>Inner loop - Regulation</vt:lpstr>
      <vt:lpstr>Inner loop - Regulation</vt:lpstr>
      <vt:lpstr>Outer loop – infrared sensor modelisation</vt:lpstr>
      <vt:lpstr>Outer loop - Identification</vt:lpstr>
      <vt:lpstr>Outer loop - Identification</vt:lpstr>
      <vt:lpstr>Outer loop - validation</vt:lpstr>
      <vt:lpstr>Introduction of noise in the model</vt:lpstr>
      <vt:lpstr>Outer loop – P regulation</vt:lpstr>
      <vt:lpstr>Outer loop – P regulation</vt:lpstr>
      <vt:lpstr>Outer loop – PD regulation</vt:lpstr>
      <vt:lpstr>Outer loop – PD regulation</vt:lpstr>
      <vt:lpstr>Extension to full tube</vt:lpstr>
      <vt:lpstr>Implementation</vt:lpstr>
      <vt:lpstr>Implementation</vt:lpstr>
      <vt:lpstr>Discussion</vt:lpstr>
      <vt:lpstr>Présentation PowerPoint</vt:lpstr>
      <vt:lpstr>Présentation PowerPoint</vt:lpstr>
      <vt:lpstr>Codes</vt:lpstr>
      <vt:lpstr>Codes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description</dc:title>
  <dc:creator>VAN DELFT  Julien</dc:creator>
  <cp:lastModifiedBy>VAN DELFT  Julien</cp:lastModifiedBy>
  <cp:revision>2</cp:revision>
  <dcterms:created xsi:type="dcterms:W3CDTF">2020-11-08T09:22:31Z</dcterms:created>
  <dcterms:modified xsi:type="dcterms:W3CDTF">2020-12-09T15:20:05Z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0x01010070F82375C858D34BBD490974737C63CA</vt:lpwstr>
  </property>
</Properties>
</file>